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media/image25.jpg" ContentType="image/jpg"/>
  <Override PartName="/ppt/media/image26.jpg" ContentType="image/jpg"/>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8" r:id="rId1"/>
    <p:sldMasterId id="2147483688" r:id="rId2"/>
  </p:sldMasterIdLst>
  <p:notesMasterIdLst>
    <p:notesMasterId r:id="rId25"/>
  </p:notesMasterIdLst>
  <p:sldIdLst>
    <p:sldId id="269" r:id="rId3"/>
    <p:sldId id="363" r:id="rId4"/>
    <p:sldId id="364" r:id="rId5"/>
    <p:sldId id="443" r:id="rId6"/>
    <p:sldId id="469" r:id="rId7"/>
    <p:sldId id="445" r:id="rId8"/>
    <p:sldId id="446" r:id="rId9"/>
    <p:sldId id="470" r:id="rId10"/>
    <p:sldId id="472" r:id="rId11"/>
    <p:sldId id="473" r:id="rId12"/>
    <p:sldId id="475" r:id="rId13"/>
    <p:sldId id="477" r:id="rId14"/>
    <p:sldId id="478" r:id="rId15"/>
    <p:sldId id="479" r:id="rId16"/>
    <p:sldId id="258" r:id="rId17"/>
    <p:sldId id="452" r:id="rId18"/>
    <p:sldId id="476" r:id="rId19"/>
    <p:sldId id="440" r:id="rId20"/>
    <p:sldId id="480" r:id="rId21"/>
    <p:sldId id="468" r:id="rId22"/>
    <p:sldId id="467" r:id="rId23"/>
    <p:sldId id="384"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 Moya-Moreno" initials="AM" lastIdx="1" clrIdx="0">
    <p:extLst>
      <p:ext uri="{19B8F6BF-5375-455C-9EA6-DF929625EA0E}">
        <p15:presenceInfo xmlns:p15="http://schemas.microsoft.com/office/powerpoint/2012/main" userId="S-1-5-21-1252286432-220927480-2013803672-370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538D"/>
    <a:srgbClr val="000000"/>
    <a:srgbClr val="40819F"/>
    <a:srgbClr val="F7D5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289" autoAdjust="0"/>
    <p:restoredTop sz="86410"/>
  </p:normalViewPr>
  <p:slideViewPr>
    <p:cSldViewPr snapToGrid="0" snapToObjects="1">
      <p:cViewPr varScale="1">
        <p:scale>
          <a:sx n="75" d="100"/>
          <a:sy n="75" d="100"/>
        </p:scale>
        <p:origin x="912" y="60"/>
      </p:cViewPr>
      <p:guideLst>
        <p:guide orient="horz" pos="2160"/>
        <p:guide pos="2880"/>
      </p:guideLst>
    </p:cSldViewPr>
  </p:slideViewPr>
  <p:outlineViewPr>
    <p:cViewPr>
      <p:scale>
        <a:sx n="33" d="100"/>
        <a:sy n="33" d="100"/>
      </p:scale>
      <p:origin x="0" y="-53"/>
    </p:cViewPr>
  </p:outlineViewPr>
  <p:notesTextViewPr>
    <p:cViewPr>
      <p:scale>
        <a:sx n="1" d="1"/>
        <a:sy n="1" d="1"/>
      </p:scale>
      <p:origin x="0" y="0"/>
    </p:cViewPr>
  </p:notesTextViewPr>
  <p:notesViewPr>
    <p:cSldViewPr snapToGrid="0" snapToObjects="1">
      <p:cViewPr varScale="1">
        <p:scale>
          <a:sx n="83" d="100"/>
          <a:sy n="83" d="100"/>
        </p:scale>
        <p:origin x="288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1" Type="http://schemas.openxmlformats.org/officeDocument/2006/relationships/image" Target="../media/image9.png"/></Relationships>
</file>

<file path=ppt/diagrams/_rels/data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diagrams/_rels/data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png"/></Relationships>
</file>

<file path=ppt/diagrams/_rels/data9.xml.rels><?xml version="1.0" encoding="UTF-8" standalone="yes"?>
<Relationships xmlns="http://schemas.openxmlformats.org/package/2006/relationships"><Relationship Id="rId1" Type="http://schemas.openxmlformats.org/officeDocument/2006/relationships/image" Target="../media/image20.png"/></Relationships>
</file>

<file path=ppt/diagrams/_rels/drawing3.xml.rels><?xml version="1.0" encoding="UTF-8" standalone="yes"?>
<Relationships xmlns="http://schemas.openxmlformats.org/package/2006/relationships"><Relationship Id="rId1" Type="http://schemas.openxmlformats.org/officeDocument/2006/relationships/image" Target="../media/image9.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png"/></Relationships>
</file>

<file path=ppt/diagrams/_rels/drawing9.xml.rels><?xml version="1.0" encoding="UTF-8" standalone="yes"?>
<Relationships xmlns="http://schemas.openxmlformats.org/package/2006/relationships"><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CB305-0801-424F-BAF2-E14D7DAD427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12688A3-4E8F-43C1-A066-3735FA2D015A}">
      <dgm:prSet/>
      <dgm:spPr/>
      <dgm:t>
        <a:bodyPr/>
        <a:lstStyle/>
        <a:p>
          <a:r>
            <a:rPr lang="en-US" dirty="0">
              <a:solidFill>
                <a:srgbClr val="35538D"/>
              </a:solidFill>
              <a:latin typeface="+mn-lt"/>
              <a:cs typeface="Arial" panose="020B0604020202020204" pitchFamily="34" charset="0"/>
            </a:rPr>
            <a:t>Definitions: </a:t>
          </a:r>
        </a:p>
      </dgm:t>
    </dgm:pt>
    <dgm:pt modelId="{7C169446-479C-47DC-88AD-493746981FCD}" type="parTrans" cxnId="{D5E20C55-8CD4-41E7-B13D-680306331C09}">
      <dgm:prSet/>
      <dgm:spPr/>
      <dgm:t>
        <a:bodyPr/>
        <a:lstStyle/>
        <a:p>
          <a:endParaRPr lang="en-US">
            <a:solidFill>
              <a:srgbClr val="35538D"/>
            </a:solidFill>
          </a:endParaRPr>
        </a:p>
      </dgm:t>
    </dgm:pt>
    <dgm:pt modelId="{56514A3E-DEB8-40F7-8F0C-C0A9A43D5DFB}" type="sibTrans" cxnId="{D5E20C55-8CD4-41E7-B13D-680306331C09}">
      <dgm:prSet/>
      <dgm:spPr/>
      <dgm:t>
        <a:bodyPr/>
        <a:lstStyle/>
        <a:p>
          <a:endParaRPr lang="en-US">
            <a:solidFill>
              <a:srgbClr val="35538D"/>
            </a:solidFill>
          </a:endParaRPr>
        </a:p>
      </dgm:t>
    </dgm:pt>
    <dgm:pt modelId="{F2859C0D-2090-4860-85B9-B956252C0E3F}">
      <dgm:prSet/>
      <dgm:spPr/>
      <dgm:t>
        <a:bodyPr/>
        <a:lstStyle/>
        <a:p>
          <a:r>
            <a:rPr lang="en-US" b="1" dirty="0">
              <a:solidFill>
                <a:srgbClr val="35538D"/>
              </a:solidFill>
              <a:latin typeface="+mn-lt"/>
              <a:cs typeface="Arial" panose="020B0604020202020204" pitchFamily="34" charset="0"/>
            </a:rPr>
            <a:t>Race: </a:t>
          </a:r>
          <a:r>
            <a:rPr lang="en-US" dirty="0">
              <a:solidFill>
                <a:srgbClr val="35538D"/>
              </a:solidFill>
              <a:latin typeface="+mn-lt"/>
              <a:cs typeface="Arial" panose="020B0604020202020204" pitchFamily="34" charset="0"/>
            </a:rPr>
            <a:t>any of the different varieties or populations of human beings distinguished by physical traits such as hair color and texture, eye color, skin color or body shape. </a:t>
          </a:r>
        </a:p>
      </dgm:t>
    </dgm:pt>
    <dgm:pt modelId="{C16F6E4B-ADCE-47CE-B67E-10E0CB3FA922}" type="parTrans" cxnId="{D856E919-C3C8-49A4-A61A-A97DA64B5FDD}">
      <dgm:prSet/>
      <dgm:spPr/>
      <dgm:t>
        <a:bodyPr/>
        <a:lstStyle/>
        <a:p>
          <a:endParaRPr lang="en-US">
            <a:solidFill>
              <a:srgbClr val="35538D"/>
            </a:solidFill>
          </a:endParaRPr>
        </a:p>
      </dgm:t>
    </dgm:pt>
    <dgm:pt modelId="{D915FC05-FC38-4CA1-88C5-F8A772EC1737}" type="sibTrans" cxnId="{D856E919-C3C8-49A4-A61A-A97DA64B5FDD}">
      <dgm:prSet/>
      <dgm:spPr/>
      <dgm:t>
        <a:bodyPr/>
        <a:lstStyle/>
        <a:p>
          <a:endParaRPr lang="en-US">
            <a:solidFill>
              <a:srgbClr val="35538D"/>
            </a:solidFill>
          </a:endParaRPr>
        </a:p>
      </dgm:t>
    </dgm:pt>
    <dgm:pt modelId="{ED993A79-5311-4B04-A091-36EFC8D5193B}">
      <dgm:prSet/>
      <dgm:spPr/>
      <dgm:t>
        <a:bodyPr/>
        <a:lstStyle/>
        <a:p>
          <a:r>
            <a:rPr lang="en-US" b="1" dirty="0">
              <a:solidFill>
                <a:srgbClr val="35538D"/>
              </a:solidFill>
            </a:rPr>
            <a:t>Ethnic: </a:t>
          </a:r>
          <a:r>
            <a:rPr lang="en-US" dirty="0">
              <a:solidFill>
                <a:srgbClr val="35538D"/>
              </a:solidFill>
            </a:rPr>
            <a:t>a group having a common cultural heritage or nationality, as distinguished by customs, language, common history, etc. </a:t>
          </a:r>
        </a:p>
      </dgm:t>
    </dgm:pt>
    <dgm:pt modelId="{83B0A0F5-F8A0-4255-BB46-8E293BB6B717}" type="parTrans" cxnId="{6C7A3FC1-5B66-4DDD-9560-912B98E9C3F7}">
      <dgm:prSet/>
      <dgm:spPr/>
      <dgm:t>
        <a:bodyPr/>
        <a:lstStyle/>
        <a:p>
          <a:endParaRPr lang="en-US">
            <a:solidFill>
              <a:srgbClr val="35538D"/>
            </a:solidFill>
          </a:endParaRPr>
        </a:p>
      </dgm:t>
    </dgm:pt>
    <dgm:pt modelId="{B925641C-0B25-44B8-85F6-319C48ECD037}" type="sibTrans" cxnId="{6C7A3FC1-5B66-4DDD-9560-912B98E9C3F7}">
      <dgm:prSet/>
      <dgm:spPr/>
      <dgm:t>
        <a:bodyPr/>
        <a:lstStyle/>
        <a:p>
          <a:endParaRPr lang="en-US">
            <a:solidFill>
              <a:srgbClr val="35538D"/>
            </a:solidFill>
          </a:endParaRPr>
        </a:p>
      </dgm:t>
    </dgm:pt>
    <dgm:pt modelId="{885F03E4-8C7A-48E3-843B-8F0FF27A8858}">
      <dgm:prSet/>
      <dgm:spPr/>
      <dgm:t>
        <a:bodyPr/>
        <a:lstStyle/>
        <a:p>
          <a:r>
            <a:rPr lang="en-US" b="1" dirty="0">
              <a:solidFill>
                <a:srgbClr val="35538D"/>
              </a:solidFill>
            </a:rPr>
            <a:t>Culture: </a:t>
          </a:r>
          <a:r>
            <a:rPr lang="en-US" dirty="0">
              <a:solidFill>
                <a:srgbClr val="35538D"/>
              </a:solidFill>
            </a:rPr>
            <a:t>the ideas, customs, skills, arts, etc. of a people or group, that are transferred, communicated, or passed along, as in or to succeeding generation</a:t>
          </a:r>
        </a:p>
      </dgm:t>
    </dgm:pt>
    <dgm:pt modelId="{80485675-5266-4A72-B44D-ECA214AC4363}" type="parTrans" cxnId="{8B7D8EAE-E1B4-4DB4-9CB2-8B6BD1CC36E7}">
      <dgm:prSet/>
      <dgm:spPr/>
      <dgm:t>
        <a:bodyPr/>
        <a:lstStyle/>
        <a:p>
          <a:endParaRPr lang="en-US">
            <a:solidFill>
              <a:srgbClr val="35538D"/>
            </a:solidFill>
          </a:endParaRPr>
        </a:p>
      </dgm:t>
    </dgm:pt>
    <dgm:pt modelId="{C83244F8-5C0D-4A43-99AF-B297583A076C}" type="sibTrans" cxnId="{8B7D8EAE-E1B4-4DB4-9CB2-8B6BD1CC36E7}">
      <dgm:prSet/>
      <dgm:spPr/>
      <dgm:t>
        <a:bodyPr/>
        <a:lstStyle/>
        <a:p>
          <a:endParaRPr lang="en-US">
            <a:solidFill>
              <a:srgbClr val="35538D"/>
            </a:solidFill>
          </a:endParaRPr>
        </a:p>
      </dgm:t>
    </dgm:pt>
    <dgm:pt modelId="{6247E618-B41C-4B33-BDA2-A08496BB7BEB}">
      <dgm:prSet/>
      <dgm:spPr/>
      <dgm:t>
        <a:bodyPr/>
        <a:lstStyle/>
        <a:p>
          <a:r>
            <a:rPr lang="en-US" b="1" dirty="0">
              <a:solidFill>
                <a:srgbClr val="35538D"/>
              </a:solidFill>
            </a:rPr>
            <a:t>Competence – </a:t>
          </a:r>
          <a:r>
            <a:rPr lang="en-US" dirty="0">
              <a:solidFill>
                <a:srgbClr val="35538D"/>
              </a:solidFill>
            </a:rPr>
            <a:t>The quality of being adequately or well qualified physically and intellectually</a:t>
          </a:r>
        </a:p>
      </dgm:t>
    </dgm:pt>
    <dgm:pt modelId="{929375BB-D4A2-417A-AE4C-5480D18A244D}" type="parTrans" cxnId="{E2524D5D-8CC8-4158-BF0F-CD9B1F02B99E}">
      <dgm:prSet/>
      <dgm:spPr/>
      <dgm:t>
        <a:bodyPr/>
        <a:lstStyle/>
        <a:p>
          <a:endParaRPr lang="en-US">
            <a:solidFill>
              <a:srgbClr val="35538D"/>
            </a:solidFill>
          </a:endParaRPr>
        </a:p>
      </dgm:t>
    </dgm:pt>
    <dgm:pt modelId="{38536F41-C74A-4AF0-AF45-14F1AADC11B5}" type="sibTrans" cxnId="{E2524D5D-8CC8-4158-BF0F-CD9B1F02B99E}">
      <dgm:prSet/>
      <dgm:spPr/>
      <dgm:t>
        <a:bodyPr/>
        <a:lstStyle/>
        <a:p>
          <a:endParaRPr lang="en-US">
            <a:solidFill>
              <a:srgbClr val="35538D"/>
            </a:solidFill>
          </a:endParaRPr>
        </a:p>
      </dgm:t>
    </dgm:pt>
    <dgm:pt modelId="{C599961E-529E-468A-A9A8-5B7B95108F46}">
      <dgm:prSet/>
      <dgm:spPr/>
      <dgm:t>
        <a:bodyPr/>
        <a:lstStyle/>
        <a:p>
          <a:r>
            <a:rPr lang="en-US" b="1" dirty="0">
              <a:solidFill>
                <a:srgbClr val="35538D"/>
              </a:solidFill>
            </a:rPr>
            <a:t>Linguistics</a:t>
          </a:r>
          <a:r>
            <a:rPr lang="en-US" dirty="0">
              <a:solidFill>
                <a:srgbClr val="35538D"/>
              </a:solidFill>
            </a:rPr>
            <a:t> – the scientific study of language</a:t>
          </a:r>
        </a:p>
      </dgm:t>
    </dgm:pt>
    <dgm:pt modelId="{AA196AE9-CABC-42E4-922A-C0DD03D50B2D}" type="parTrans" cxnId="{28F2FC92-6F03-4CD3-B56F-A1C305723E84}">
      <dgm:prSet/>
      <dgm:spPr/>
      <dgm:t>
        <a:bodyPr/>
        <a:lstStyle/>
        <a:p>
          <a:endParaRPr lang="en-US">
            <a:solidFill>
              <a:srgbClr val="35538D"/>
            </a:solidFill>
          </a:endParaRPr>
        </a:p>
      </dgm:t>
    </dgm:pt>
    <dgm:pt modelId="{EFE1A5F2-4AA7-4AC5-960D-64843B261457}" type="sibTrans" cxnId="{28F2FC92-6F03-4CD3-B56F-A1C305723E84}">
      <dgm:prSet/>
      <dgm:spPr/>
      <dgm:t>
        <a:bodyPr/>
        <a:lstStyle/>
        <a:p>
          <a:endParaRPr lang="en-US">
            <a:solidFill>
              <a:srgbClr val="35538D"/>
            </a:solidFill>
          </a:endParaRPr>
        </a:p>
      </dgm:t>
    </dgm:pt>
    <dgm:pt modelId="{45982E69-0DE6-470E-B6E0-B19501F885F7}" type="pres">
      <dgm:prSet presAssocID="{F6FCB305-0801-424F-BAF2-E14D7DAD427E}" presName="vert0" presStyleCnt="0">
        <dgm:presLayoutVars>
          <dgm:dir/>
          <dgm:animOne val="branch"/>
          <dgm:animLvl val="lvl"/>
        </dgm:presLayoutVars>
      </dgm:prSet>
      <dgm:spPr/>
    </dgm:pt>
    <dgm:pt modelId="{5A394CCB-7701-4156-8652-7F27511C100D}" type="pres">
      <dgm:prSet presAssocID="{712688A3-4E8F-43C1-A066-3735FA2D015A}" presName="thickLine" presStyleLbl="alignNode1" presStyleIdx="0" presStyleCnt="1"/>
      <dgm:spPr/>
    </dgm:pt>
    <dgm:pt modelId="{66D99EF2-96EA-421A-AAA5-B28DED1402FB}" type="pres">
      <dgm:prSet presAssocID="{712688A3-4E8F-43C1-A066-3735FA2D015A}" presName="horz1" presStyleCnt="0"/>
      <dgm:spPr/>
    </dgm:pt>
    <dgm:pt modelId="{4BAC805E-0F8F-41A5-9794-36A64C39DF8D}" type="pres">
      <dgm:prSet presAssocID="{712688A3-4E8F-43C1-A066-3735FA2D015A}" presName="tx1" presStyleLbl="revTx" presStyleIdx="0" presStyleCnt="6"/>
      <dgm:spPr/>
    </dgm:pt>
    <dgm:pt modelId="{5BE259C2-2217-4DD0-8747-76D1F031E6F1}" type="pres">
      <dgm:prSet presAssocID="{712688A3-4E8F-43C1-A066-3735FA2D015A}" presName="vert1" presStyleCnt="0"/>
      <dgm:spPr/>
    </dgm:pt>
    <dgm:pt modelId="{1052B2AE-E60A-46AD-80F9-E17F17C206C4}" type="pres">
      <dgm:prSet presAssocID="{F2859C0D-2090-4860-85B9-B956252C0E3F}" presName="vertSpace2a" presStyleCnt="0"/>
      <dgm:spPr/>
    </dgm:pt>
    <dgm:pt modelId="{8D0E3AD1-375E-4AA6-9BC1-414B4C88DA16}" type="pres">
      <dgm:prSet presAssocID="{F2859C0D-2090-4860-85B9-B956252C0E3F}" presName="horz2" presStyleCnt="0"/>
      <dgm:spPr/>
    </dgm:pt>
    <dgm:pt modelId="{505F75AA-AB21-48B8-A4DF-C132E47AD67D}" type="pres">
      <dgm:prSet presAssocID="{F2859C0D-2090-4860-85B9-B956252C0E3F}" presName="horzSpace2" presStyleCnt="0"/>
      <dgm:spPr/>
    </dgm:pt>
    <dgm:pt modelId="{96EFFE71-13E1-4122-9AFC-38786E1568F5}" type="pres">
      <dgm:prSet presAssocID="{F2859C0D-2090-4860-85B9-B956252C0E3F}" presName="tx2" presStyleLbl="revTx" presStyleIdx="1" presStyleCnt="6"/>
      <dgm:spPr/>
    </dgm:pt>
    <dgm:pt modelId="{2A247550-1001-4E60-AFBA-A861EB519E19}" type="pres">
      <dgm:prSet presAssocID="{F2859C0D-2090-4860-85B9-B956252C0E3F}" presName="vert2" presStyleCnt="0"/>
      <dgm:spPr/>
    </dgm:pt>
    <dgm:pt modelId="{D04E6E31-5992-4462-AA44-C6CB81D2E105}" type="pres">
      <dgm:prSet presAssocID="{F2859C0D-2090-4860-85B9-B956252C0E3F}" presName="thinLine2b" presStyleLbl="callout" presStyleIdx="0" presStyleCnt="5"/>
      <dgm:spPr/>
    </dgm:pt>
    <dgm:pt modelId="{F2F86950-4620-4C62-A1A0-B4B7C5B33A3A}" type="pres">
      <dgm:prSet presAssocID="{F2859C0D-2090-4860-85B9-B956252C0E3F}" presName="vertSpace2b" presStyleCnt="0"/>
      <dgm:spPr/>
    </dgm:pt>
    <dgm:pt modelId="{DF83CE84-0A8E-4057-8C7D-186A72680312}" type="pres">
      <dgm:prSet presAssocID="{ED993A79-5311-4B04-A091-36EFC8D5193B}" presName="horz2" presStyleCnt="0"/>
      <dgm:spPr/>
    </dgm:pt>
    <dgm:pt modelId="{E2BF4996-E177-48C7-8145-DDDF40B102A2}" type="pres">
      <dgm:prSet presAssocID="{ED993A79-5311-4B04-A091-36EFC8D5193B}" presName="horzSpace2" presStyleCnt="0"/>
      <dgm:spPr/>
    </dgm:pt>
    <dgm:pt modelId="{890CA830-3F77-4DC1-A07F-EE13B1549509}" type="pres">
      <dgm:prSet presAssocID="{ED993A79-5311-4B04-A091-36EFC8D5193B}" presName="tx2" presStyleLbl="revTx" presStyleIdx="2" presStyleCnt="6"/>
      <dgm:spPr/>
    </dgm:pt>
    <dgm:pt modelId="{13788324-F076-4CF1-971A-45062820D483}" type="pres">
      <dgm:prSet presAssocID="{ED993A79-5311-4B04-A091-36EFC8D5193B}" presName="vert2" presStyleCnt="0"/>
      <dgm:spPr/>
    </dgm:pt>
    <dgm:pt modelId="{51F85369-C2B9-4E68-A354-075999CC2B32}" type="pres">
      <dgm:prSet presAssocID="{ED993A79-5311-4B04-A091-36EFC8D5193B}" presName="thinLine2b" presStyleLbl="callout" presStyleIdx="1" presStyleCnt="5"/>
      <dgm:spPr/>
    </dgm:pt>
    <dgm:pt modelId="{9486601B-9E2D-43EE-997D-4D39C33CC604}" type="pres">
      <dgm:prSet presAssocID="{ED993A79-5311-4B04-A091-36EFC8D5193B}" presName="vertSpace2b" presStyleCnt="0"/>
      <dgm:spPr/>
    </dgm:pt>
    <dgm:pt modelId="{F61FDC5F-8D99-4081-8DD7-9568D9A42D23}" type="pres">
      <dgm:prSet presAssocID="{885F03E4-8C7A-48E3-843B-8F0FF27A8858}" presName="horz2" presStyleCnt="0"/>
      <dgm:spPr/>
    </dgm:pt>
    <dgm:pt modelId="{60D6FD89-0F31-4084-BC97-F6D937EFF2DD}" type="pres">
      <dgm:prSet presAssocID="{885F03E4-8C7A-48E3-843B-8F0FF27A8858}" presName="horzSpace2" presStyleCnt="0"/>
      <dgm:spPr/>
    </dgm:pt>
    <dgm:pt modelId="{6C85EA8E-398F-4F2C-97E1-2CAD4928AED9}" type="pres">
      <dgm:prSet presAssocID="{885F03E4-8C7A-48E3-843B-8F0FF27A8858}" presName="tx2" presStyleLbl="revTx" presStyleIdx="3" presStyleCnt="6"/>
      <dgm:spPr/>
    </dgm:pt>
    <dgm:pt modelId="{BE6E03EF-6A23-467E-8E4D-4D91E4C06ED4}" type="pres">
      <dgm:prSet presAssocID="{885F03E4-8C7A-48E3-843B-8F0FF27A8858}" presName="vert2" presStyleCnt="0"/>
      <dgm:spPr/>
    </dgm:pt>
    <dgm:pt modelId="{818EE8AD-86C0-4776-86FC-E25FAA500982}" type="pres">
      <dgm:prSet presAssocID="{885F03E4-8C7A-48E3-843B-8F0FF27A8858}" presName="thinLine2b" presStyleLbl="callout" presStyleIdx="2" presStyleCnt="5"/>
      <dgm:spPr/>
    </dgm:pt>
    <dgm:pt modelId="{B6E2D0D6-3EED-458E-9ED9-FD7E3E5DD8C4}" type="pres">
      <dgm:prSet presAssocID="{885F03E4-8C7A-48E3-843B-8F0FF27A8858}" presName="vertSpace2b" presStyleCnt="0"/>
      <dgm:spPr/>
    </dgm:pt>
    <dgm:pt modelId="{9F9FF986-E635-4512-B89C-39B76C4B8BF9}" type="pres">
      <dgm:prSet presAssocID="{6247E618-B41C-4B33-BDA2-A08496BB7BEB}" presName="horz2" presStyleCnt="0"/>
      <dgm:spPr/>
    </dgm:pt>
    <dgm:pt modelId="{62427B64-B030-4CC5-88A6-8672DF3E7525}" type="pres">
      <dgm:prSet presAssocID="{6247E618-B41C-4B33-BDA2-A08496BB7BEB}" presName="horzSpace2" presStyleCnt="0"/>
      <dgm:spPr/>
    </dgm:pt>
    <dgm:pt modelId="{509630BF-C57D-4FFF-8807-36757C55E7C4}" type="pres">
      <dgm:prSet presAssocID="{6247E618-B41C-4B33-BDA2-A08496BB7BEB}" presName="tx2" presStyleLbl="revTx" presStyleIdx="4" presStyleCnt="6"/>
      <dgm:spPr/>
    </dgm:pt>
    <dgm:pt modelId="{DA121355-D60D-4A74-83A1-54646841EF06}" type="pres">
      <dgm:prSet presAssocID="{6247E618-B41C-4B33-BDA2-A08496BB7BEB}" presName="vert2" presStyleCnt="0"/>
      <dgm:spPr/>
    </dgm:pt>
    <dgm:pt modelId="{3469023F-DDAB-4F49-996D-178E553EB491}" type="pres">
      <dgm:prSet presAssocID="{6247E618-B41C-4B33-BDA2-A08496BB7BEB}" presName="thinLine2b" presStyleLbl="callout" presStyleIdx="3" presStyleCnt="5"/>
      <dgm:spPr/>
    </dgm:pt>
    <dgm:pt modelId="{51B586CE-0F80-4903-9849-DB5F90C1E797}" type="pres">
      <dgm:prSet presAssocID="{6247E618-B41C-4B33-BDA2-A08496BB7BEB}" presName="vertSpace2b" presStyleCnt="0"/>
      <dgm:spPr/>
    </dgm:pt>
    <dgm:pt modelId="{8660C350-F4D7-4607-B868-F4A55778193C}" type="pres">
      <dgm:prSet presAssocID="{C599961E-529E-468A-A9A8-5B7B95108F46}" presName="horz2" presStyleCnt="0"/>
      <dgm:spPr/>
    </dgm:pt>
    <dgm:pt modelId="{09E99BA9-71A1-4203-A5AF-0D1BFF34C7B4}" type="pres">
      <dgm:prSet presAssocID="{C599961E-529E-468A-A9A8-5B7B95108F46}" presName="horzSpace2" presStyleCnt="0"/>
      <dgm:spPr/>
    </dgm:pt>
    <dgm:pt modelId="{0A71A254-4F4A-4A4A-9EA1-50E6125EEE64}" type="pres">
      <dgm:prSet presAssocID="{C599961E-529E-468A-A9A8-5B7B95108F46}" presName="tx2" presStyleLbl="revTx" presStyleIdx="5" presStyleCnt="6"/>
      <dgm:spPr/>
    </dgm:pt>
    <dgm:pt modelId="{F55CEFA1-FD65-431F-8BFA-C49B80603005}" type="pres">
      <dgm:prSet presAssocID="{C599961E-529E-468A-A9A8-5B7B95108F46}" presName="vert2" presStyleCnt="0"/>
      <dgm:spPr/>
    </dgm:pt>
    <dgm:pt modelId="{30E784BC-36C5-4A4E-B5B6-E13A15D21F83}" type="pres">
      <dgm:prSet presAssocID="{C599961E-529E-468A-A9A8-5B7B95108F46}" presName="thinLine2b" presStyleLbl="callout" presStyleIdx="4" presStyleCnt="5"/>
      <dgm:spPr/>
    </dgm:pt>
    <dgm:pt modelId="{BEE394B2-B98B-4D4A-955F-92F344077FC8}" type="pres">
      <dgm:prSet presAssocID="{C599961E-529E-468A-A9A8-5B7B95108F46}" presName="vertSpace2b" presStyleCnt="0"/>
      <dgm:spPr/>
    </dgm:pt>
  </dgm:ptLst>
  <dgm:cxnLst>
    <dgm:cxn modelId="{6A0C5403-75EE-4CDB-9843-A1DA98E8789C}" type="presOf" srcId="{885F03E4-8C7A-48E3-843B-8F0FF27A8858}" destId="{6C85EA8E-398F-4F2C-97E1-2CAD4928AED9}" srcOrd="0" destOrd="0" presId="urn:microsoft.com/office/officeart/2008/layout/LinedList"/>
    <dgm:cxn modelId="{B7FCC309-E291-401F-9682-1447FC193994}" type="presOf" srcId="{712688A3-4E8F-43C1-A066-3735FA2D015A}" destId="{4BAC805E-0F8F-41A5-9794-36A64C39DF8D}" srcOrd="0" destOrd="0" presId="urn:microsoft.com/office/officeart/2008/layout/LinedList"/>
    <dgm:cxn modelId="{D856E919-C3C8-49A4-A61A-A97DA64B5FDD}" srcId="{712688A3-4E8F-43C1-A066-3735FA2D015A}" destId="{F2859C0D-2090-4860-85B9-B956252C0E3F}" srcOrd="0" destOrd="0" parTransId="{C16F6E4B-ADCE-47CE-B67E-10E0CB3FA922}" sibTransId="{D915FC05-FC38-4CA1-88C5-F8A772EC1737}"/>
    <dgm:cxn modelId="{A2B01B20-3CB6-462C-82AF-C57EC1EAF375}" type="presOf" srcId="{F2859C0D-2090-4860-85B9-B956252C0E3F}" destId="{96EFFE71-13E1-4122-9AFC-38786E1568F5}" srcOrd="0" destOrd="0" presId="urn:microsoft.com/office/officeart/2008/layout/LinedList"/>
    <dgm:cxn modelId="{E2524D5D-8CC8-4158-BF0F-CD9B1F02B99E}" srcId="{712688A3-4E8F-43C1-A066-3735FA2D015A}" destId="{6247E618-B41C-4B33-BDA2-A08496BB7BEB}" srcOrd="3" destOrd="0" parTransId="{929375BB-D4A2-417A-AE4C-5480D18A244D}" sibTransId="{38536F41-C74A-4AF0-AF45-14F1AADC11B5}"/>
    <dgm:cxn modelId="{D5E20C55-8CD4-41E7-B13D-680306331C09}" srcId="{F6FCB305-0801-424F-BAF2-E14D7DAD427E}" destId="{712688A3-4E8F-43C1-A066-3735FA2D015A}" srcOrd="0" destOrd="0" parTransId="{7C169446-479C-47DC-88AD-493746981FCD}" sibTransId="{56514A3E-DEB8-40F7-8F0C-C0A9A43D5DFB}"/>
    <dgm:cxn modelId="{28F2FC92-6F03-4CD3-B56F-A1C305723E84}" srcId="{712688A3-4E8F-43C1-A066-3735FA2D015A}" destId="{C599961E-529E-468A-A9A8-5B7B95108F46}" srcOrd="4" destOrd="0" parTransId="{AA196AE9-CABC-42E4-922A-C0DD03D50B2D}" sibTransId="{EFE1A5F2-4AA7-4AC5-960D-64843B261457}"/>
    <dgm:cxn modelId="{74AD5F95-BB3E-4345-B2EB-B426B25E7EAF}" type="presOf" srcId="{C599961E-529E-468A-A9A8-5B7B95108F46}" destId="{0A71A254-4F4A-4A4A-9EA1-50E6125EEE64}" srcOrd="0" destOrd="0" presId="urn:microsoft.com/office/officeart/2008/layout/LinedList"/>
    <dgm:cxn modelId="{4D1F5CA0-2276-4641-92AF-62E090C81010}" type="presOf" srcId="{6247E618-B41C-4B33-BDA2-A08496BB7BEB}" destId="{509630BF-C57D-4FFF-8807-36757C55E7C4}" srcOrd="0" destOrd="0" presId="urn:microsoft.com/office/officeart/2008/layout/LinedList"/>
    <dgm:cxn modelId="{A93C8CA0-C201-4A73-9541-E01BBBFADF9B}" type="presOf" srcId="{ED993A79-5311-4B04-A091-36EFC8D5193B}" destId="{890CA830-3F77-4DC1-A07F-EE13B1549509}" srcOrd="0" destOrd="0" presId="urn:microsoft.com/office/officeart/2008/layout/LinedList"/>
    <dgm:cxn modelId="{8B7D8EAE-E1B4-4DB4-9CB2-8B6BD1CC36E7}" srcId="{712688A3-4E8F-43C1-A066-3735FA2D015A}" destId="{885F03E4-8C7A-48E3-843B-8F0FF27A8858}" srcOrd="2" destOrd="0" parTransId="{80485675-5266-4A72-B44D-ECA214AC4363}" sibTransId="{C83244F8-5C0D-4A43-99AF-B297583A076C}"/>
    <dgm:cxn modelId="{6C7A3FC1-5B66-4DDD-9560-912B98E9C3F7}" srcId="{712688A3-4E8F-43C1-A066-3735FA2D015A}" destId="{ED993A79-5311-4B04-A091-36EFC8D5193B}" srcOrd="1" destOrd="0" parTransId="{83B0A0F5-F8A0-4255-BB46-8E293BB6B717}" sibTransId="{B925641C-0B25-44B8-85F6-319C48ECD037}"/>
    <dgm:cxn modelId="{F72FEBD1-98B7-4E12-A47B-3E27E8FA7641}" type="presOf" srcId="{F6FCB305-0801-424F-BAF2-E14D7DAD427E}" destId="{45982E69-0DE6-470E-B6E0-B19501F885F7}" srcOrd="0" destOrd="0" presId="urn:microsoft.com/office/officeart/2008/layout/LinedList"/>
    <dgm:cxn modelId="{8BA5CEB5-6F5F-4389-A7B1-64B5ACB7ADC3}" type="presParOf" srcId="{45982E69-0DE6-470E-B6E0-B19501F885F7}" destId="{5A394CCB-7701-4156-8652-7F27511C100D}" srcOrd="0" destOrd="0" presId="urn:microsoft.com/office/officeart/2008/layout/LinedList"/>
    <dgm:cxn modelId="{1EF73C0C-E5DA-4C2F-ABA2-DCC91BAEE354}" type="presParOf" srcId="{45982E69-0DE6-470E-B6E0-B19501F885F7}" destId="{66D99EF2-96EA-421A-AAA5-B28DED1402FB}" srcOrd="1" destOrd="0" presId="urn:microsoft.com/office/officeart/2008/layout/LinedList"/>
    <dgm:cxn modelId="{64CE1563-6D88-4CE0-84BA-2878597B1124}" type="presParOf" srcId="{66D99EF2-96EA-421A-AAA5-B28DED1402FB}" destId="{4BAC805E-0F8F-41A5-9794-36A64C39DF8D}" srcOrd="0" destOrd="0" presId="urn:microsoft.com/office/officeart/2008/layout/LinedList"/>
    <dgm:cxn modelId="{610D996E-FF27-4AE7-B362-0AABEC30940B}" type="presParOf" srcId="{66D99EF2-96EA-421A-AAA5-B28DED1402FB}" destId="{5BE259C2-2217-4DD0-8747-76D1F031E6F1}" srcOrd="1" destOrd="0" presId="urn:microsoft.com/office/officeart/2008/layout/LinedList"/>
    <dgm:cxn modelId="{74B8D698-CE90-48B3-BD10-3A1D448B15BF}" type="presParOf" srcId="{5BE259C2-2217-4DD0-8747-76D1F031E6F1}" destId="{1052B2AE-E60A-46AD-80F9-E17F17C206C4}" srcOrd="0" destOrd="0" presId="urn:microsoft.com/office/officeart/2008/layout/LinedList"/>
    <dgm:cxn modelId="{23D367EB-690E-487D-A870-B721F0FA8C04}" type="presParOf" srcId="{5BE259C2-2217-4DD0-8747-76D1F031E6F1}" destId="{8D0E3AD1-375E-4AA6-9BC1-414B4C88DA16}" srcOrd="1" destOrd="0" presId="urn:microsoft.com/office/officeart/2008/layout/LinedList"/>
    <dgm:cxn modelId="{3EAA55B9-CD1C-4001-B282-7673208A669D}" type="presParOf" srcId="{8D0E3AD1-375E-4AA6-9BC1-414B4C88DA16}" destId="{505F75AA-AB21-48B8-A4DF-C132E47AD67D}" srcOrd="0" destOrd="0" presId="urn:microsoft.com/office/officeart/2008/layout/LinedList"/>
    <dgm:cxn modelId="{10F2869D-68FA-4E7F-9618-D40938C8AA12}" type="presParOf" srcId="{8D0E3AD1-375E-4AA6-9BC1-414B4C88DA16}" destId="{96EFFE71-13E1-4122-9AFC-38786E1568F5}" srcOrd="1" destOrd="0" presId="urn:microsoft.com/office/officeart/2008/layout/LinedList"/>
    <dgm:cxn modelId="{30001FB6-BF75-48E1-8B02-04C45F09DE62}" type="presParOf" srcId="{8D0E3AD1-375E-4AA6-9BC1-414B4C88DA16}" destId="{2A247550-1001-4E60-AFBA-A861EB519E19}" srcOrd="2" destOrd="0" presId="urn:microsoft.com/office/officeart/2008/layout/LinedList"/>
    <dgm:cxn modelId="{B0A3D4BE-724F-4831-AA91-B475C9014D76}" type="presParOf" srcId="{5BE259C2-2217-4DD0-8747-76D1F031E6F1}" destId="{D04E6E31-5992-4462-AA44-C6CB81D2E105}" srcOrd="2" destOrd="0" presId="urn:microsoft.com/office/officeart/2008/layout/LinedList"/>
    <dgm:cxn modelId="{D4BD3020-F8B8-4841-A024-D05278A3476E}" type="presParOf" srcId="{5BE259C2-2217-4DD0-8747-76D1F031E6F1}" destId="{F2F86950-4620-4C62-A1A0-B4B7C5B33A3A}" srcOrd="3" destOrd="0" presId="urn:microsoft.com/office/officeart/2008/layout/LinedList"/>
    <dgm:cxn modelId="{686350F1-4771-468B-A0A4-BCE37CE78DFF}" type="presParOf" srcId="{5BE259C2-2217-4DD0-8747-76D1F031E6F1}" destId="{DF83CE84-0A8E-4057-8C7D-186A72680312}" srcOrd="4" destOrd="0" presId="urn:microsoft.com/office/officeart/2008/layout/LinedList"/>
    <dgm:cxn modelId="{535F3EBD-61A8-4C08-B938-FCE173A23952}" type="presParOf" srcId="{DF83CE84-0A8E-4057-8C7D-186A72680312}" destId="{E2BF4996-E177-48C7-8145-DDDF40B102A2}" srcOrd="0" destOrd="0" presId="urn:microsoft.com/office/officeart/2008/layout/LinedList"/>
    <dgm:cxn modelId="{2F8A3430-F629-469B-AED1-D1F72CC50F08}" type="presParOf" srcId="{DF83CE84-0A8E-4057-8C7D-186A72680312}" destId="{890CA830-3F77-4DC1-A07F-EE13B1549509}" srcOrd="1" destOrd="0" presId="urn:microsoft.com/office/officeart/2008/layout/LinedList"/>
    <dgm:cxn modelId="{B2DC6129-BDF3-45D9-9702-3B875DF71D7C}" type="presParOf" srcId="{DF83CE84-0A8E-4057-8C7D-186A72680312}" destId="{13788324-F076-4CF1-971A-45062820D483}" srcOrd="2" destOrd="0" presId="urn:microsoft.com/office/officeart/2008/layout/LinedList"/>
    <dgm:cxn modelId="{43B62164-8BAC-48E4-80F2-42C57B92757F}" type="presParOf" srcId="{5BE259C2-2217-4DD0-8747-76D1F031E6F1}" destId="{51F85369-C2B9-4E68-A354-075999CC2B32}" srcOrd="5" destOrd="0" presId="urn:microsoft.com/office/officeart/2008/layout/LinedList"/>
    <dgm:cxn modelId="{3024DD81-BE56-4B37-B0F4-919AE2D8A667}" type="presParOf" srcId="{5BE259C2-2217-4DD0-8747-76D1F031E6F1}" destId="{9486601B-9E2D-43EE-997D-4D39C33CC604}" srcOrd="6" destOrd="0" presId="urn:microsoft.com/office/officeart/2008/layout/LinedList"/>
    <dgm:cxn modelId="{1FEE086B-C4AB-4126-A45B-A03BFA5B7BE0}" type="presParOf" srcId="{5BE259C2-2217-4DD0-8747-76D1F031E6F1}" destId="{F61FDC5F-8D99-4081-8DD7-9568D9A42D23}" srcOrd="7" destOrd="0" presId="urn:microsoft.com/office/officeart/2008/layout/LinedList"/>
    <dgm:cxn modelId="{6A67EE67-B0B4-4600-A1BA-A70AC6044BA1}" type="presParOf" srcId="{F61FDC5F-8D99-4081-8DD7-9568D9A42D23}" destId="{60D6FD89-0F31-4084-BC97-F6D937EFF2DD}" srcOrd="0" destOrd="0" presId="urn:microsoft.com/office/officeart/2008/layout/LinedList"/>
    <dgm:cxn modelId="{C9CB355C-E46A-430F-967C-2B620F45B6EA}" type="presParOf" srcId="{F61FDC5F-8D99-4081-8DD7-9568D9A42D23}" destId="{6C85EA8E-398F-4F2C-97E1-2CAD4928AED9}" srcOrd="1" destOrd="0" presId="urn:microsoft.com/office/officeart/2008/layout/LinedList"/>
    <dgm:cxn modelId="{8BEB1879-EDEC-447B-869D-BC7157CE767B}" type="presParOf" srcId="{F61FDC5F-8D99-4081-8DD7-9568D9A42D23}" destId="{BE6E03EF-6A23-467E-8E4D-4D91E4C06ED4}" srcOrd="2" destOrd="0" presId="urn:microsoft.com/office/officeart/2008/layout/LinedList"/>
    <dgm:cxn modelId="{27567FCC-78F5-4239-B8B6-6ADE2B2DA313}" type="presParOf" srcId="{5BE259C2-2217-4DD0-8747-76D1F031E6F1}" destId="{818EE8AD-86C0-4776-86FC-E25FAA500982}" srcOrd="8" destOrd="0" presId="urn:microsoft.com/office/officeart/2008/layout/LinedList"/>
    <dgm:cxn modelId="{15C3CAFB-AB76-4207-AF8A-2E69D8BE4970}" type="presParOf" srcId="{5BE259C2-2217-4DD0-8747-76D1F031E6F1}" destId="{B6E2D0D6-3EED-458E-9ED9-FD7E3E5DD8C4}" srcOrd="9" destOrd="0" presId="urn:microsoft.com/office/officeart/2008/layout/LinedList"/>
    <dgm:cxn modelId="{4809D989-F9F8-4A73-992C-027444588713}" type="presParOf" srcId="{5BE259C2-2217-4DD0-8747-76D1F031E6F1}" destId="{9F9FF986-E635-4512-B89C-39B76C4B8BF9}" srcOrd="10" destOrd="0" presId="urn:microsoft.com/office/officeart/2008/layout/LinedList"/>
    <dgm:cxn modelId="{42544374-72ED-425F-A5CF-6A01351C655C}" type="presParOf" srcId="{9F9FF986-E635-4512-B89C-39B76C4B8BF9}" destId="{62427B64-B030-4CC5-88A6-8672DF3E7525}" srcOrd="0" destOrd="0" presId="urn:microsoft.com/office/officeart/2008/layout/LinedList"/>
    <dgm:cxn modelId="{AF1ABC0D-4A94-45C7-A78B-CDFA95FCBDA7}" type="presParOf" srcId="{9F9FF986-E635-4512-B89C-39B76C4B8BF9}" destId="{509630BF-C57D-4FFF-8807-36757C55E7C4}" srcOrd="1" destOrd="0" presId="urn:microsoft.com/office/officeart/2008/layout/LinedList"/>
    <dgm:cxn modelId="{8BAFB4F2-FAD3-41ED-B337-B8C9ECE94E13}" type="presParOf" srcId="{9F9FF986-E635-4512-B89C-39B76C4B8BF9}" destId="{DA121355-D60D-4A74-83A1-54646841EF06}" srcOrd="2" destOrd="0" presId="urn:microsoft.com/office/officeart/2008/layout/LinedList"/>
    <dgm:cxn modelId="{05D9EF70-DEA4-43BB-A014-9D72F9A3EC8B}" type="presParOf" srcId="{5BE259C2-2217-4DD0-8747-76D1F031E6F1}" destId="{3469023F-DDAB-4F49-996D-178E553EB491}" srcOrd="11" destOrd="0" presId="urn:microsoft.com/office/officeart/2008/layout/LinedList"/>
    <dgm:cxn modelId="{61088B8C-8709-4E04-B2CA-F2936C764681}" type="presParOf" srcId="{5BE259C2-2217-4DD0-8747-76D1F031E6F1}" destId="{51B586CE-0F80-4903-9849-DB5F90C1E797}" srcOrd="12" destOrd="0" presId="urn:microsoft.com/office/officeart/2008/layout/LinedList"/>
    <dgm:cxn modelId="{E8BF89A5-C1D9-4331-87C7-47B785CF2826}" type="presParOf" srcId="{5BE259C2-2217-4DD0-8747-76D1F031E6F1}" destId="{8660C350-F4D7-4607-B868-F4A55778193C}" srcOrd="13" destOrd="0" presId="urn:microsoft.com/office/officeart/2008/layout/LinedList"/>
    <dgm:cxn modelId="{07AD1833-50E6-496A-8392-E835C8869727}" type="presParOf" srcId="{8660C350-F4D7-4607-B868-F4A55778193C}" destId="{09E99BA9-71A1-4203-A5AF-0D1BFF34C7B4}" srcOrd="0" destOrd="0" presId="urn:microsoft.com/office/officeart/2008/layout/LinedList"/>
    <dgm:cxn modelId="{F2EB0D73-93A9-43B9-BFE3-E945B8E4582B}" type="presParOf" srcId="{8660C350-F4D7-4607-B868-F4A55778193C}" destId="{0A71A254-4F4A-4A4A-9EA1-50E6125EEE64}" srcOrd="1" destOrd="0" presId="urn:microsoft.com/office/officeart/2008/layout/LinedList"/>
    <dgm:cxn modelId="{C16CFBEE-E888-48EB-9C58-1555100C5845}" type="presParOf" srcId="{8660C350-F4D7-4607-B868-F4A55778193C}" destId="{F55CEFA1-FD65-431F-8BFA-C49B80603005}" srcOrd="2" destOrd="0" presId="urn:microsoft.com/office/officeart/2008/layout/LinedList"/>
    <dgm:cxn modelId="{54E5513F-5A16-4F2C-9FA3-BD9C95C14645}" type="presParOf" srcId="{5BE259C2-2217-4DD0-8747-76D1F031E6F1}" destId="{30E784BC-36C5-4A4E-B5B6-E13A15D21F83}" srcOrd="14" destOrd="0" presId="urn:microsoft.com/office/officeart/2008/layout/LinedList"/>
    <dgm:cxn modelId="{6EE0A04B-B5D6-4E51-966D-BD4417920D6C}" type="presParOf" srcId="{5BE259C2-2217-4DD0-8747-76D1F031E6F1}" destId="{BEE394B2-B98B-4D4A-955F-92F344077FC8}"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403C19A-6ECF-42CD-83D1-2F4D9D51DF1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7474ECA-C4B3-42CE-8D2C-18436363D97A}">
      <dgm:prSet/>
      <dgm:spPr/>
      <dgm:t>
        <a:bodyPr/>
        <a:lstStyle/>
        <a:p>
          <a:r>
            <a:rPr lang="en-US" b="0" i="0" baseline="0" dirty="0"/>
            <a:t>Prospect Medical Systems members have the right to certain language services: </a:t>
          </a:r>
          <a:endParaRPr lang="en-US" dirty="0"/>
        </a:p>
      </dgm:t>
    </dgm:pt>
    <dgm:pt modelId="{DB237AF1-F490-4403-98DD-A58835A2A6DD}" type="parTrans" cxnId="{4B782E23-C1E7-4F03-BAA8-48A774492530}">
      <dgm:prSet/>
      <dgm:spPr/>
      <dgm:t>
        <a:bodyPr/>
        <a:lstStyle/>
        <a:p>
          <a:endParaRPr lang="en-US"/>
        </a:p>
      </dgm:t>
    </dgm:pt>
    <dgm:pt modelId="{634394C9-905F-44CF-9738-FBD3624ED8F7}" type="sibTrans" cxnId="{4B782E23-C1E7-4F03-BAA8-48A774492530}">
      <dgm:prSet/>
      <dgm:spPr/>
      <dgm:t>
        <a:bodyPr/>
        <a:lstStyle/>
        <a:p>
          <a:endParaRPr lang="en-US"/>
        </a:p>
      </dgm:t>
    </dgm:pt>
    <dgm:pt modelId="{3C2ACDB5-A79D-4A13-A08F-41886DAFF747}">
      <dgm:prSet/>
      <dgm:spPr/>
      <dgm:t>
        <a:bodyPr/>
        <a:lstStyle/>
        <a:p>
          <a:r>
            <a:rPr lang="en-US" b="0" i="0" baseline="0" dirty="0">
              <a:solidFill>
                <a:srgbClr val="35538D"/>
              </a:solidFill>
            </a:rPr>
            <a:t>Telephonic Interpretation: Language Line -1-800-874-9426. </a:t>
          </a:r>
          <a:endParaRPr lang="en-US" dirty="0">
            <a:solidFill>
              <a:srgbClr val="35538D"/>
            </a:solidFill>
          </a:endParaRPr>
        </a:p>
      </dgm:t>
    </dgm:pt>
    <dgm:pt modelId="{AF642FC8-B6B5-491A-9EC2-10B0FC950524}" type="sibTrans" cxnId="{B7D93009-D25C-4379-A73A-AAD79C297544}">
      <dgm:prSet/>
      <dgm:spPr/>
      <dgm:t>
        <a:bodyPr/>
        <a:lstStyle/>
        <a:p>
          <a:endParaRPr lang="en-US"/>
        </a:p>
      </dgm:t>
    </dgm:pt>
    <dgm:pt modelId="{DE7AB188-704B-48AD-B6A8-1BFB87F3AD26}" type="parTrans" cxnId="{B7D93009-D25C-4379-A73A-AAD79C297544}">
      <dgm:prSet/>
      <dgm:spPr/>
      <dgm:t>
        <a:bodyPr/>
        <a:lstStyle/>
        <a:p>
          <a:endParaRPr lang="en-US"/>
        </a:p>
      </dgm:t>
    </dgm:pt>
    <dgm:pt modelId="{2FC3AF13-127E-4EDB-A827-30277DBC8DE9}">
      <dgm:prSet/>
      <dgm:spPr/>
      <dgm:t>
        <a:bodyPr/>
        <a:lstStyle/>
        <a:p>
          <a:r>
            <a:rPr lang="en-US" dirty="0">
              <a:solidFill>
                <a:srgbClr val="35538D"/>
              </a:solidFill>
            </a:rPr>
            <a:t>Requests for translated materials contact Customer Service  </a:t>
          </a:r>
        </a:p>
      </dgm:t>
    </dgm:pt>
    <dgm:pt modelId="{8F87B817-070F-4B64-83B8-483079882981}" type="sibTrans" cxnId="{ED4EDBEF-A8FE-4FC6-999C-D27A95E08319}">
      <dgm:prSet/>
      <dgm:spPr/>
      <dgm:t>
        <a:bodyPr/>
        <a:lstStyle/>
        <a:p>
          <a:endParaRPr lang="en-US"/>
        </a:p>
      </dgm:t>
    </dgm:pt>
    <dgm:pt modelId="{1F01FC2F-C4EA-4853-B29A-E335D00466C1}" type="parTrans" cxnId="{ED4EDBEF-A8FE-4FC6-999C-D27A95E08319}">
      <dgm:prSet/>
      <dgm:spPr/>
      <dgm:t>
        <a:bodyPr/>
        <a:lstStyle/>
        <a:p>
          <a:endParaRPr lang="en-US"/>
        </a:p>
      </dgm:t>
    </dgm:pt>
    <dgm:pt modelId="{0C5D35C2-2EBB-4251-B2A0-8538EEFF71D3}">
      <dgm:prSet/>
      <dgm:spPr/>
      <dgm:t>
        <a:bodyPr/>
        <a:lstStyle/>
        <a:p>
          <a:r>
            <a:rPr lang="en-US" dirty="0">
              <a:solidFill>
                <a:srgbClr val="35538D"/>
              </a:solidFill>
            </a:rPr>
            <a:t>Face to Face Interpretation requires prior authorization</a:t>
          </a:r>
        </a:p>
      </dgm:t>
    </dgm:pt>
    <dgm:pt modelId="{62FFFEC3-7909-4CD8-A87B-600407D12E5D}" type="parTrans" cxnId="{7B458576-475A-4DFE-8483-3F1928E80D28}">
      <dgm:prSet/>
      <dgm:spPr/>
      <dgm:t>
        <a:bodyPr/>
        <a:lstStyle/>
        <a:p>
          <a:endParaRPr lang="en-US"/>
        </a:p>
      </dgm:t>
    </dgm:pt>
    <dgm:pt modelId="{7B6ACF53-C286-4FA1-AF37-D48B0A61EBDB}" type="sibTrans" cxnId="{7B458576-475A-4DFE-8483-3F1928E80D28}">
      <dgm:prSet/>
      <dgm:spPr/>
      <dgm:t>
        <a:bodyPr/>
        <a:lstStyle/>
        <a:p>
          <a:endParaRPr lang="en-US"/>
        </a:p>
      </dgm:t>
    </dgm:pt>
    <dgm:pt modelId="{E1540F05-BF13-4945-9698-9DC1774E003D}">
      <dgm:prSet phldrT="[Text]"/>
      <dgm:spPr/>
      <dgm:t>
        <a:bodyPr/>
        <a:lstStyle/>
        <a:p>
          <a:r>
            <a:rPr lang="en-US" dirty="0">
              <a:solidFill>
                <a:srgbClr val="35538D"/>
              </a:solidFill>
            </a:rPr>
            <a:t>Hearing impaired assistance dial 711 for California Relay Service</a:t>
          </a:r>
        </a:p>
      </dgm:t>
    </dgm:pt>
    <dgm:pt modelId="{3C4294EF-77F3-4F7B-9E7C-99634FA679CE}" type="parTrans" cxnId="{816567D9-4702-4BB4-9490-0478C0D6DEDC}">
      <dgm:prSet/>
      <dgm:spPr/>
      <dgm:t>
        <a:bodyPr/>
        <a:lstStyle/>
        <a:p>
          <a:endParaRPr lang="en-US"/>
        </a:p>
      </dgm:t>
    </dgm:pt>
    <dgm:pt modelId="{259D4D32-BC27-402D-95F2-14E0457AFA0E}" type="sibTrans" cxnId="{816567D9-4702-4BB4-9490-0478C0D6DEDC}">
      <dgm:prSet/>
      <dgm:spPr/>
      <dgm:t>
        <a:bodyPr/>
        <a:lstStyle/>
        <a:p>
          <a:endParaRPr lang="en-US"/>
        </a:p>
      </dgm:t>
    </dgm:pt>
    <dgm:pt modelId="{AE040819-F168-49B7-BCDF-B76322A79BD1}">
      <dgm:prSet phldrT="[Text]"/>
      <dgm:spPr/>
      <dgm:t>
        <a:bodyPr/>
        <a:lstStyle/>
        <a:p>
          <a:r>
            <a:rPr lang="en-US" dirty="0">
              <a:solidFill>
                <a:srgbClr val="35538D"/>
              </a:solidFill>
            </a:rPr>
            <a:t>Requests for alternative formatted materials contact Customer Service  </a:t>
          </a:r>
        </a:p>
      </dgm:t>
    </dgm:pt>
    <dgm:pt modelId="{9FDF6263-F025-49E8-9E71-9075BD00CF78}" type="parTrans" cxnId="{25178210-E424-4818-AAF4-28A49F01F753}">
      <dgm:prSet/>
      <dgm:spPr/>
      <dgm:t>
        <a:bodyPr/>
        <a:lstStyle/>
        <a:p>
          <a:endParaRPr lang="en-US"/>
        </a:p>
      </dgm:t>
    </dgm:pt>
    <dgm:pt modelId="{8D108A01-3E37-4BF5-8404-DC5360B3D5B7}" type="sibTrans" cxnId="{25178210-E424-4818-AAF4-28A49F01F753}">
      <dgm:prSet/>
      <dgm:spPr/>
      <dgm:t>
        <a:bodyPr/>
        <a:lstStyle/>
        <a:p>
          <a:endParaRPr lang="en-US"/>
        </a:p>
      </dgm:t>
    </dgm:pt>
    <dgm:pt modelId="{CDCD2708-4A54-4EEB-A3C6-5A612769D4BE}">
      <dgm:prSet/>
      <dgm:spPr/>
      <dgm:t>
        <a:bodyPr/>
        <a:lstStyle/>
        <a:p>
          <a:r>
            <a:rPr lang="en-US" dirty="0">
              <a:solidFill>
                <a:srgbClr val="35538D"/>
              </a:solidFill>
            </a:rPr>
            <a:t>Customer Service contact numbers are </a:t>
          </a:r>
          <a:r>
            <a:rPr lang="en-US" b="1" dirty="0">
              <a:solidFill>
                <a:srgbClr val="35538D"/>
              </a:solidFill>
            </a:rPr>
            <a:t>1-714-796-5900</a:t>
          </a:r>
          <a:r>
            <a:rPr lang="en-US" dirty="0">
              <a:solidFill>
                <a:srgbClr val="35538D"/>
              </a:solidFill>
            </a:rPr>
            <a:t> or toll-free number </a:t>
          </a:r>
          <a:r>
            <a:rPr lang="en-US" b="1" dirty="0">
              <a:solidFill>
                <a:srgbClr val="35538D"/>
              </a:solidFill>
            </a:rPr>
            <a:t>1-800-708-3230</a:t>
          </a:r>
        </a:p>
      </dgm:t>
    </dgm:pt>
    <dgm:pt modelId="{42AF31F2-F0B4-436C-9297-90CE47341A48}" type="parTrans" cxnId="{8BA8A644-4E72-444D-80AA-3B2EDA9246BA}">
      <dgm:prSet/>
      <dgm:spPr/>
      <dgm:t>
        <a:bodyPr/>
        <a:lstStyle/>
        <a:p>
          <a:endParaRPr lang="en-US"/>
        </a:p>
      </dgm:t>
    </dgm:pt>
    <dgm:pt modelId="{C24E3D55-775D-48C5-8104-691A1F5D78DB}" type="sibTrans" cxnId="{8BA8A644-4E72-444D-80AA-3B2EDA9246BA}">
      <dgm:prSet/>
      <dgm:spPr/>
      <dgm:t>
        <a:bodyPr/>
        <a:lstStyle/>
        <a:p>
          <a:endParaRPr lang="en-US"/>
        </a:p>
      </dgm:t>
    </dgm:pt>
    <dgm:pt modelId="{52B7EA60-FD16-45A6-BF25-09DA683E890C}" type="pres">
      <dgm:prSet presAssocID="{3403C19A-6ECF-42CD-83D1-2F4D9D51DF1D}" presName="linear" presStyleCnt="0">
        <dgm:presLayoutVars>
          <dgm:animLvl val="lvl"/>
          <dgm:resizeHandles val="exact"/>
        </dgm:presLayoutVars>
      </dgm:prSet>
      <dgm:spPr/>
    </dgm:pt>
    <dgm:pt modelId="{09C163F7-CEFA-4AFA-BC5B-3F323922C221}" type="pres">
      <dgm:prSet presAssocID="{A7474ECA-C4B3-42CE-8D2C-18436363D97A}" presName="parentText" presStyleLbl="node1" presStyleIdx="0" presStyleCnt="1">
        <dgm:presLayoutVars>
          <dgm:chMax val="0"/>
          <dgm:bulletEnabled val="1"/>
        </dgm:presLayoutVars>
      </dgm:prSet>
      <dgm:spPr/>
    </dgm:pt>
    <dgm:pt modelId="{DCA55363-073B-4A83-9E06-BBA38362F9C5}" type="pres">
      <dgm:prSet presAssocID="{A7474ECA-C4B3-42CE-8D2C-18436363D97A}" presName="childText" presStyleLbl="revTx" presStyleIdx="0" presStyleCnt="1">
        <dgm:presLayoutVars>
          <dgm:bulletEnabled val="1"/>
        </dgm:presLayoutVars>
      </dgm:prSet>
      <dgm:spPr/>
    </dgm:pt>
  </dgm:ptLst>
  <dgm:cxnLst>
    <dgm:cxn modelId="{B7D93009-D25C-4379-A73A-AAD79C297544}" srcId="{A7474ECA-C4B3-42CE-8D2C-18436363D97A}" destId="{3C2ACDB5-A79D-4A13-A08F-41886DAFF747}" srcOrd="0" destOrd="0" parTransId="{DE7AB188-704B-48AD-B6A8-1BFB87F3AD26}" sibTransId="{AF642FC8-B6B5-491A-9EC2-10B0FC950524}"/>
    <dgm:cxn modelId="{25178210-E424-4818-AAF4-28A49F01F753}" srcId="{A7474ECA-C4B3-42CE-8D2C-18436363D97A}" destId="{AE040819-F168-49B7-BCDF-B76322A79BD1}" srcOrd="3" destOrd="0" parTransId="{9FDF6263-F025-49E8-9E71-9075BD00CF78}" sibTransId="{8D108A01-3E37-4BF5-8404-DC5360B3D5B7}"/>
    <dgm:cxn modelId="{4B782E23-C1E7-4F03-BAA8-48A774492530}" srcId="{3403C19A-6ECF-42CD-83D1-2F4D9D51DF1D}" destId="{A7474ECA-C4B3-42CE-8D2C-18436363D97A}" srcOrd="0" destOrd="0" parTransId="{DB237AF1-F490-4403-98DD-A58835A2A6DD}" sibTransId="{634394C9-905F-44CF-9738-FBD3624ED8F7}"/>
    <dgm:cxn modelId="{4ABD5238-3E0C-4B26-857E-B05489548F76}" type="presOf" srcId="{E1540F05-BF13-4945-9698-9DC1774E003D}" destId="{DCA55363-073B-4A83-9E06-BBA38362F9C5}" srcOrd="0" destOrd="2" presId="urn:microsoft.com/office/officeart/2005/8/layout/vList2"/>
    <dgm:cxn modelId="{88346D62-BAE2-48C3-96AF-A65243C50534}" type="presOf" srcId="{3403C19A-6ECF-42CD-83D1-2F4D9D51DF1D}" destId="{52B7EA60-FD16-45A6-BF25-09DA683E890C}" srcOrd="0" destOrd="0" presId="urn:microsoft.com/office/officeart/2005/8/layout/vList2"/>
    <dgm:cxn modelId="{8BA8A644-4E72-444D-80AA-3B2EDA9246BA}" srcId="{A7474ECA-C4B3-42CE-8D2C-18436363D97A}" destId="{CDCD2708-4A54-4EEB-A3C6-5A612769D4BE}" srcOrd="5" destOrd="0" parTransId="{42AF31F2-F0B4-436C-9297-90CE47341A48}" sibTransId="{C24E3D55-775D-48C5-8104-691A1F5D78DB}"/>
    <dgm:cxn modelId="{9513D14C-428D-48A8-9345-F0D95F713375}" type="presOf" srcId="{3C2ACDB5-A79D-4A13-A08F-41886DAFF747}" destId="{DCA55363-073B-4A83-9E06-BBA38362F9C5}" srcOrd="0" destOrd="0" presId="urn:microsoft.com/office/officeart/2005/8/layout/vList2"/>
    <dgm:cxn modelId="{6A8A5F6D-A3C1-47F9-A1EC-B85AE10BDA5A}" type="presOf" srcId="{CDCD2708-4A54-4EEB-A3C6-5A612769D4BE}" destId="{DCA55363-073B-4A83-9E06-BBA38362F9C5}" srcOrd="0" destOrd="5" presId="urn:microsoft.com/office/officeart/2005/8/layout/vList2"/>
    <dgm:cxn modelId="{6C57E86D-99B5-4D35-B89B-8A15A1C701FB}" type="presOf" srcId="{A7474ECA-C4B3-42CE-8D2C-18436363D97A}" destId="{09C163F7-CEFA-4AFA-BC5B-3F323922C221}" srcOrd="0" destOrd="0" presId="urn:microsoft.com/office/officeart/2005/8/layout/vList2"/>
    <dgm:cxn modelId="{7B458576-475A-4DFE-8483-3F1928E80D28}" srcId="{A7474ECA-C4B3-42CE-8D2C-18436363D97A}" destId="{0C5D35C2-2EBB-4251-B2A0-8538EEFF71D3}" srcOrd="1" destOrd="0" parTransId="{62FFFEC3-7909-4CD8-A87B-600407D12E5D}" sibTransId="{7B6ACF53-C286-4FA1-AF37-D48B0A61EBDB}"/>
    <dgm:cxn modelId="{816567D9-4702-4BB4-9490-0478C0D6DEDC}" srcId="{A7474ECA-C4B3-42CE-8D2C-18436363D97A}" destId="{E1540F05-BF13-4945-9698-9DC1774E003D}" srcOrd="2" destOrd="0" parTransId="{3C4294EF-77F3-4F7B-9E7C-99634FA679CE}" sibTransId="{259D4D32-BC27-402D-95F2-14E0457AFA0E}"/>
    <dgm:cxn modelId="{EEE469D9-97DF-4F2C-B63A-CF2CE1B84B78}" type="presOf" srcId="{0C5D35C2-2EBB-4251-B2A0-8538EEFF71D3}" destId="{DCA55363-073B-4A83-9E06-BBA38362F9C5}" srcOrd="0" destOrd="1" presId="urn:microsoft.com/office/officeart/2005/8/layout/vList2"/>
    <dgm:cxn modelId="{9FCFE5E5-B729-49FB-881F-145F970DA1B0}" type="presOf" srcId="{2FC3AF13-127E-4EDB-A827-30277DBC8DE9}" destId="{DCA55363-073B-4A83-9E06-BBA38362F9C5}" srcOrd="0" destOrd="4" presId="urn:microsoft.com/office/officeart/2005/8/layout/vList2"/>
    <dgm:cxn modelId="{ED4EDBEF-A8FE-4FC6-999C-D27A95E08319}" srcId="{A7474ECA-C4B3-42CE-8D2C-18436363D97A}" destId="{2FC3AF13-127E-4EDB-A827-30277DBC8DE9}" srcOrd="4" destOrd="0" parTransId="{1F01FC2F-C4EA-4853-B29A-E335D00466C1}" sibTransId="{8F87B817-070F-4B64-83B8-483079882981}"/>
    <dgm:cxn modelId="{9E1D52F2-B93A-4939-8C81-52B2FE3FF6DF}" type="presOf" srcId="{AE040819-F168-49B7-BCDF-B76322A79BD1}" destId="{DCA55363-073B-4A83-9E06-BBA38362F9C5}" srcOrd="0" destOrd="3" presId="urn:microsoft.com/office/officeart/2005/8/layout/vList2"/>
    <dgm:cxn modelId="{94CA517C-1F16-40B9-A79A-6C1AF7567E55}" type="presParOf" srcId="{52B7EA60-FD16-45A6-BF25-09DA683E890C}" destId="{09C163F7-CEFA-4AFA-BC5B-3F323922C221}" srcOrd="0" destOrd="0" presId="urn:microsoft.com/office/officeart/2005/8/layout/vList2"/>
    <dgm:cxn modelId="{0722657B-259F-477B-AFE9-7FC06C5C51F9}" type="presParOf" srcId="{52B7EA60-FD16-45A6-BF25-09DA683E890C}" destId="{DCA55363-073B-4A83-9E06-BBA38362F9C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B79CB2-D4CA-4121-9F67-07CDCEDCD25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9DEA9C6E-24C9-4A4C-841A-095010F284E5}">
      <dgm:prSet/>
      <dgm:spPr/>
      <dgm:t>
        <a:bodyPr/>
        <a:lstStyle/>
        <a:p>
          <a:r>
            <a:rPr lang="en-US" b="1" i="0" baseline="0" dirty="0">
              <a:latin typeface="+mn-lt"/>
            </a:rPr>
            <a:t>What is cultural competence? </a:t>
          </a:r>
          <a:endParaRPr lang="en-US" dirty="0">
            <a:latin typeface="+mn-lt"/>
          </a:endParaRPr>
        </a:p>
      </dgm:t>
    </dgm:pt>
    <dgm:pt modelId="{A7431F97-CF88-4EE2-ABC1-ECC2C6B143F3}" type="parTrans" cxnId="{8D9352C9-CE42-4E50-9E46-C321F7C078D2}">
      <dgm:prSet/>
      <dgm:spPr/>
      <dgm:t>
        <a:bodyPr/>
        <a:lstStyle/>
        <a:p>
          <a:endParaRPr lang="en-US"/>
        </a:p>
      </dgm:t>
    </dgm:pt>
    <dgm:pt modelId="{546B6E5A-A741-4FC9-A5F0-067F5619CDB6}" type="sibTrans" cxnId="{8D9352C9-CE42-4E50-9E46-C321F7C078D2}">
      <dgm:prSet/>
      <dgm:spPr/>
      <dgm:t>
        <a:bodyPr/>
        <a:lstStyle/>
        <a:p>
          <a:endParaRPr lang="en-US"/>
        </a:p>
      </dgm:t>
    </dgm:pt>
    <dgm:pt modelId="{C090F5D4-C246-4635-81C9-A9880973ED17}">
      <dgm:prSet custT="1"/>
      <dgm:spPr/>
      <dgm:t>
        <a:bodyPr/>
        <a:lstStyle/>
        <a:p>
          <a:r>
            <a:rPr lang="en-US" sz="1600" b="0" i="0" baseline="0" dirty="0">
              <a:solidFill>
                <a:srgbClr val="35538D"/>
              </a:solidFill>
              <a:latin typeface="Calibri" panose="020F0502020204030204" pitchFamily="34" charset="0"/>
              <a:cs typeface="Calibri" panose="020F0502020204030204" pitchFamily="34" charset="0"/>
            </a:rPr>
            <a:t>The state of being capable of functioning effectively in the context of cultural differences </a:t>
          </a:r>
          <a:endParaRPr lang="en-US" sz="1600" dirty="0">
            <a:solidFill>
              <a:srgbClr val="35538D"/>
            </a:solidFill>
            <a:latin typeface="Calibri" panose="020F0502020204030204" pitchFamily="34" charset="0"/>
            <a:cs typeface="Calibri" panose="020F0502020204030204" pitchFamily="34" charset="0"/>
          </a:endParaRPr>
        </a:p>
      </dgm:t>
    </dgm:pt>
    <dgm:pt modelId="{0FA75021-F34E-4640-92A0-30AEEBA56999}" type="parTrans" cxnId="{FBF10C12-9A70-4955-B0A6-A94B62096C40}">
      <dgm:prSet/>
      <dgm:spPr/>
      <dgm:t>
        <a:bodyPr/>
        <a:lstStyle/>
        <a:p>
          <a:endParaRPr lang="en-US"/>
        </a:p>
      </dgm:t>
    </dgm:pt>
    <dgm:pt modelId="{5EDE84C1-A997-45D5-83B2-7EB67E11742C}" type="sibTrans" cxnId="{FBF10C12-9A70-4955-B0A6-A94B62096C40}">
      <dgm:prSet/>
      <dgm:spPr/>
      <dgm:t>
        <a:bodyPr/>
        <a:lstStyle/>
        <a:p>
          <a:endParaRPr lang="en-US"/>
        </a:p>
      </dgm:t>
    </dgm:pt>
    <dgm:pt modelId="{0F5504BE-0C90-43E3-BC64-69C8F00C8BC5}">
      <dgm:prSet custT="1"/>
      <dgm:spPr/>
      <dgm:t>
        <a:bodyPr/>
        <a:lstStyle/>
        <a:p>
          <a:r>
            <a:rPr lang="en-US" sz="1600" b="0" i="0" baseline="0" dirty="0">
              <a:solidFill>
                <a:srgbClr val="35538D"/>
              </a:solidFill>
              <a:latin typeface="Calibri" panose="020F0502020204030204" pitchFamily="34" charset="0"/>
              <a:cs typeface="Calibri" panose="020F0502020204030204" pitchFamily="34" charset="0"/>
            </a:rPr>
            <a:t>A set of congruent skills, attitudes, polices and structures, which come together to enable a system or agency to work effectively in the context of cultural differences </a:t>
          </a:r>
          <a:endParaRPr lang="en-US" sz="1600" dirty="0">
            <a:solidFill>
              <a:srgbClr val="35538D"/>
            </a:solidFill>
            <a:latin typeface="Calibri" panose="020F0502020204030204" pitchFamily="34" charset="0"/>
            <a:cs typeface="Calibri" panose="020F0502020204030204" pitchFamily="34" charset="0"/>
          </a:endParaRPr>
        </a:p>
      </dgm:t>
    </dgm:pt>
    <dgm:pt modelId="{956B4460-2EFB-4638-A6EB-49BF642629AC}" type="parTrans" cxnId="{049B8F7E-D618-40F0-A96E-B184F783E9AD}">
      <dgm:prSet/>
      <dgm:spPr/>
      <dgm:t>
        <a:bodyPr/>
        <a:lstStyle/>
        <a:p>
          <a:endParaRPr lang="en-US"/>
        </a:p>
      </dgm:t>
    </dgm:pt>
    <dgm:pt modelId="{44B3752A-9F83-4FA2-B367-CF9AFF701EDA}" type="sibTrans" cxnId="{049B8F7E-D618-40F0-A96E-B184F783E9AD}">
      <dgm:prSet/>
      <dgm:spPr/>
      <dgm:t>
        <a:bodyPr/>
        <a:lstStyle/>
        <a:p>
          <a:endParaRPr lang="en-US"/>
        </a:p>
      </dgm:t>
    </dgm:pt>
    <dgm:pt modelId="{4E1BFC1A-DF16-4772-A781-A0F313733DA3}">
      <dgm:prSet custT="1"/>
      <dgm:spPr/>
      <dgm:t>
        <a:bodyPr/>
        <a:lstStyle/>
        <a:p>
          <a:r>
            <a:rPr lang="en-US" sz="1600" b="0" i="0" baseline="0" dirty="0">
              <a:solidFill>
                <a:srgbClr val="35538D"/>
              </a:solidFill>
              <a:latin typeface="Calibri" panose="020F0502020204030204" pitchFamily="34" charset="0"/>
              <a:cs typeface="Calibri" panose="020F0502020204030204" pitchFamily="34" charset="0"/>
            </a:rPr>
            <a:t>Attention to the dynamics of difference </a:t>
          </a:r>
          <a:endParaRPr lang="en-US" sz="1600" dirty="0">
            <a:solidFill>
              <a:srgbClr val="35538D"/>
            </a:solidFill>
            <a:latin typeface="Calibri" panose="020F0502020204030204" pitchFamily="34" charset="0"/>
            <a:cs typeface="Calibri" panose="020F0502020204030204" pitchFamily="34" charset="0"/>
          </a:endParaRPr>
        </a:p>
      </dgm:t>
    </dgm:pt>
    <dgm:pt modelId="{A3E46E0E-4F64-4C7A-8AE2-74A9E50A3723}" type="parTrans" cxnId="{36F78C2E-E922-42D5-A5E4-13C13A59696F}">
      <dgm:prSet/>
      <dgm:spPr/>
      <dgm:t>
        <a:bodyPr/>
        <a:lstStyle/>
        <a:p>
          <a:endParaRPr lang="en-US"/>
        </a:p>
      </dgm:t>
    </dgm:pt>
    <dgm:pt modelId="{9A6F6981-EB0E-4D7C-9E21-8AE81153376B}" type="sibTrans" cxnId="{36F78C2E-E922-42D5-A5E4-13C13A59696F}">
      <dgm:prSet/>
      <dgm:spPr/>
      <dgm:t>
        <a:bodyPr/>
        <a:lstStyle/>
        <a:p>
          <a:endParaRPr lang="en-US"/>
        </a:p>
      </dgm:t>
    </dgm:pt>
    <dgm:pt modelId="{B148E381-B436-4D9C-9972-9AF50DAAA80C}">
      <dgm:prSet custT="1"/>
      <dgm:spPr/>
      <dgm:t>
        <a:bodyPr/>
        <a:lstStyle/>
        <a:p>
          <a:r>
            <a:rPr lang="en-US" sz="1600" b="0" i="0" baseline="0" dirty="0">
              <a:solidFill>
                <a:srgbClr val="35538D"/>
              </a:solidFill>
              <a:latin typeface="Calibri" panose="020F0502020204030204" pitchFamily="34" charset="0"/>
              <a:cs typeface="Calibri" panose="020F0502020204030204" pitchFamily="34" charset="0"/>
            </a:rPr>
            <a:t>Continuing self-assessment regarding culture </a:t>
          </a:r>
          <a:endParaRPr lang="en-US" sz="1600" dirty="0">
            <a:solidFill>
              <a:srgbClr val="35538D"/>
            </a:solidFill>
            <a:latin typeface="Calibri" panose="020F0502020204030204" pitchFamily="34" charset="0"/>
            <a:cs typeface="Calibri" panose="020F0502020204030204" pitchFamily="34" charset="0"/>
          </a:endParaRPr>
        </a:p>
      </dgm:t>
    </dgm:pt>
    <dgm:pt modelId="{631D3182-4DAA-4FC5-83AC-905A1B2A808E}" type="parTrans" cxnId="{22764ED3-41E1-4DB9-882E-B4939FB3EB14}">
      <dgm:prSet/>
      <dgm:spPr/>
      <dgm:t>
        <a:bodyPr/>
        <a:lstStyle/>
        <a:p>
          <a:endParaRPr lang="en-US"/>
        </a:p>
      </dgm:t>
    </dgm:pt>
    <dgm:pt modelId="{48AB45E3-F0E9-412A-BF18-B06BEDF3EF8B}" type="sibTrans" cxnId="{22764ED3-41E1-4DB9-882E-B4939FB3EB14}">
      <dgm:prSet/>
      <dgm:spPr/>
      <dgm:t>
        <a:bodyPr/>
        <a:lstStyle/>
        <a:p>
          <a:endParaRPr lang="en-US"/>
        </a:p>
      </dgm:t>
    </dgm:pt>
    <dgm:pt modelId="{EEBAF45E-B283-4AB8-96ED-511841EDC1AA}">
      <dgm:prSet custT="1"/>
      <dgm:spPr/>
      <dgm:t>
        <a:bodyPr/>
        <a:lstStyle/>
        <a:p>
          <a:r>
            <a:rPr lang="en-US" sz="1600" b="0" i="0" baseline="0" dirty="0">
              <a:solidFill>
                <a:srgbClr val="35538D"/>
              </a:solidFill>
              <a:latin typeface="Calibri" panose="020F0502020204030204" pitchFamily="34" charset="0"/>
              <a:cs typeface="Calibri" panose="020F0502020204030204" pitchFamily="34" charset="0"/>
            </a:rPr>
            <a:t>Acceptance and respect for differences </a:t>
          </a:r>
          <a:endParaRPr lang="en-US" sz="1600" dirty="0">
            <a:solidFill>
              <a:srgbClr val="35538D"/>
            </a:solidFill>
            <a:latin typeface="Calibri" panose="020F0502020204030204" pitchFamily="34" charset="0"/>
            <a:cs typeface="Calibri" panose="020F0502020204030204" pitchFamily="34" charset="0"/>
          </a:endParaRPr>
        </a:p>
      </dgm:t>
    </dgm:pt>
    <dgm:pt modelId="{F3CFCD1B-86D7-4264-8C63-BC9513E53628}" type="parTrans" cxnId="{85EB29E8-819B-40E9-B60E-B40DA7240923}">
      <dgm:prSet/>
      <dgm:spPr/>
      <dgm:t>
        <a:bodyPr/>
        <a:lstStyle/>
        <a:p>
          <a:endParaRPr lang="en-US"/>
        </a:p>
      </dgm:t>
    </dgm:pt>
    <dgm:pt modelId="{08F9B233-2222-46A5-9439-0D5F894B5F9C}" type="sibTrans" cxnId="{85EB29E8-819B-40E9-B60E-B40DA7240923}">
      <dgm:prSet/>
      <dgm:spPr/>
      <dgm:t>
        <a:bodyPr/>
        <a:lstStyle/>
        <a:p>
          <a:endParaRPr lang="en-US"/>
        </a:p>
      </dgm:t>
    </dgm:pt>
    <dgm:pt modelId="{AB5077B6-9BCD-4ADC-A099-F32E43D65FFF}">
      <dgm:prSet custT="1"/>
      <dgm:spPr/>
      <dgm:t>
        <a:bodyPr/>
        <a:lstStyle/>
        <a:p>
          <a:r>
            <a:rPr lang="en-US" sz="1600" b="0" i="0" baseline="0" dirty="0">
              <a:solidFill>
                <a:srgbClr val="35538D"/>
              </a:solidFill>
              <a:latin typeface="Calibri" panose="020F0502020204030204" pitchFamily="34" charset="0"/>
              <a:cs typeface="Calibri" panose="020F0502020204030204" pitchFamily="34" charset="0"/>
            </a:rPr>
            <a:t>Ongoing development of cultural knowledge and resources </a:t>
          </a:r>
          <a:endParaRPr lang="en-US" sz="1600" dirty="0">
            <a:solidFill>
              <a:srgbClr val="35538D"/>
            </a:solidFill>
            <a:latin typeface="Calibri" panose="020F0502020204030204" pitchFamily="34" charset="0"/>
            <a:cs typeface="Calibri" panose="020F0502020204030204" pitchFamily="34" charset="0"/>
          </a:endParaRPr>
        </a:p>
      </dgm:t>
    </dgm:pt>
    <dgm:pt modelId="{E839730D-94AE-4668-B8A4-E70940381DA5}" type="parTrans" cxnId="{F3C58A7E-F5DD-4510-B266-E071765C9FC7}">
      <dgm:prSet/>
      <dgm:spPr/>
      <dgm:t>
        <a:bodyPr/>
        <a:lstStyle/>
        <a:p>
          <a:endParaRPr lang="en-US"/>
        </a:p>
      </dgm:t>
    </dgm:pt>
    <dgm:pt modelId="{44E77E12-31FD-4B31-A20A-DAE516C396FA}" type="sibTrans" cxnId="{F3C58A7E-F5DD-4510-B266-E071765C9FC7}">
      <dgm:prSet/>
      <dgm:spPr/>
      <dgm:t>
        <a:bodyPr/>
        <a:lstStyle/>
        <a:p>
          <a:endParaRPr lang="en-US"/>
        </a:p>
      </dgm:t>
    </dgm:pt>
    <dgm:pt modelId="{ACFFBEE6-FF5A-497F-AA58-9733D3F73A4C}">
      <dgm:prSet custT="1"/>
      <dgm:spPr/>
      <dgm:t>
        <a:bodyPr/>
        <a:lstStyle/>
        <a:p>
          <a:r>
            <a:rPr lang="en-US" sz="1600" b="0" i="0" baseline="0" dirty="0">
              <a:solidFill>
                <a:srgbClr val="35538D"/>
              </a:solidFill>
              <a:latin typeface="Calibri" panose="020F0502020204030204" pitchFamily="34" charset="0"/>
              <a:cs typeface="Calibri" panose="020F0502020204030204" pitchFamily="34" charset="0"/>
            </a:rPr>
            <a:t>Dynamic and flexible application of service models to meet the needs of minority populations </a:t>
          </a:r>
          <a:endParaRPr lang="en-US" sz="1600" dirty="0">
            <a:solidFill>
              <a:srgbClr val="35538D"/>
            </a:solidFill>
            <a:latin typeface="Calibri" panose="020F0502020204030204" pitchFamily="34" charset="0"/>
            <a:cs typeface="Calibri" panose="020F0502020204030204" pitchFamily="34" charset="0"/>
          </a:endParaRPr>
        </a:p>
      </dgm:t>
    </dgm:pt>
    <dgm:pt modelId="{CC13F81C-8619-42F6-B335-A1D2569CF40F}" type="parTrans" cxnId="{64DCA57A-3980-4333-A041-10603E1099F5}">
      <dgm:prSet/>
      <dgm:spPr/>
      <dgm:t>
        <a:bodyPr/>
        <a:lstStyle/>
        <a:p>
          <a:endParaRPr lang="en-US"/>
        </a:p>
      </dgm:t>
    </dgm:pt>
    <dgm:pt modelId="{3E1E657A-A435-4962-9015-0D71EC417F80}" type="sibTrans" cxnId="{64DCA57A-3980-4333-A041-10603E1099F5}">
      <dgm:prSet/>
      <dgm:spPr/>
      <dgm:t>
        <a:bodyPr/>
        <a:lstStyle/>
        <a:p>
          <a:endParaRPr lang="en-US"/>
        </a:p>
      </dgm:t>
    </dgm:pt>
    <dgm:pt modelId="{F97C2B60-5CF1-4AA1-A9BA-7838BD618730}" type="pres">
      <dgm:prSet presAssocID="{B5B79CB2-D4CA-4121-9F67-07CDCEDCD25E}" presName="linearFlow" presStyleCnt="0">
        <dgm:presLayoutVars>
          <dgm:dir/>
          <dgm:animLvl val="lvl"/>
          <dgm:resizeHandles val="exact"/>
        </dgm:presLayoutVars>
      </dgm:prSet>
      <dgm:spPr/>
    </dgm:pt>
    <dgm:pt modelId="{76EBFDD1-C380-43DC-836A-82D435EAFBB1}" type="pres">
      <dgm:prSet presAssocID="{9DEA9C6E-24C9-4A4C-841A-095010F284E5}" presName="composite" presStyleCnt="0"/>
      <dgm:spPr/>
    </dgm:pt>
    <dgm:pt modelId="{205F25C6-CB34-4A89-BD38-66ACDDDDB117}" type="pres">
      <dgm:prSet presAssocID="{9DEA9C6E-24C9-4A4C-841A-095010F284E5}" presName="parentText" presStyleLbl="alignNode1" presStyleIdx="0" presStyleCnt="1" custScaleX="95412">
        <dgm:presLayoutVars>
          <dgm:chMax val="1"/>
          <dgm:bulletEnabled val="1"/>
        </dgm:presLayoutVars>
      </dgm:prSet>
      <dgm:spPr/>
    </dgm:pt>
    <dgm:pt modelId="{0789DFDD-A952-44AE-979C-5F3F67E05A0F}" type="pres">
      <dgm:prSet presAssocID="{9DEA9C6E-24C9-4A4C-841A-095010F284E5}" presName="descendantText" presStyleLbl="alignAcc1" presStyleIdx="0" presStyleCnt="1" custScaleY="178865">
        <dgm:presLayoutVars>
          <dgm:bulletEnabled val="1"/>
        </dgm:presLayoutVars>
      </dgm:prSet>
      <dgm:spPr/>
    </dgm:pt>
  </dgm:ptLst>
  <dgm:cxnLst>
    <dgm:cxn modelId="{FBF10C12-9A70-4955-B0A6-A94B62096C40}" srcId="{9DEA9C6E-24C9-4A4C-841A-095010F284E5}" destId="{C090F5D4-C246-4635-81C9-A9880973ED17}" srcOrd="0" destOrd="0" parTransId="{0FA75021-F34E-4640-92A0-30AEEBA56999}" sibTransId="{5EDE84C1-A997-45D5-83B2-7EB67E11742C}"/>
    <dgm:cxn modelId="{0B96DF21-37B0-424E-A572-AD8A23AD86EA}" type="presOf" srcId="{C090F5D4-C246-4635-81C9-A9880973ED17}" destId="{0789DFDD-A952-44AE-979C-5F3F67E05A0F}" srcOrd="0" destOrd="0" presId="urn:microsoft.com/office/officeart/2005/8/layout/chevron2"/>
    <dgm:cxn modelId="{36F78C2E-E922-42D5-A5E4-13C13A59696F}" srcId="{9DEA9C6E-24C9-4A4C-841A-095010F284E5}" destId="{4E1BFC1A-DF16-4772-A781-A0F313733DA3}" srcOrd="2" destOrd="0" parTransId="{A3E46E0E-4F64-4C7A-8AE2-74A9E50A3723}" sibTransId="{9A6F6981-EB0E-4D7C-9E21-8AE81153376B}"/>
    <dgm:cxn modelId="{6C7B084A-239A-48E4-83AD-3525F89EFB39}" type="presOf" srcId="{B5B79CB2-D4CA-4121-9F67-07CDCEDCD25E}" destId="{F97C2B60-5CF1-4AA1-A9BA-7838BD618730}" srcOrd="0" destOrd="0" presId="urn:microsoft.com/office/officeart/2005/8/layout/chevron2"/>
    <dgm:cxn modelId="{F99ECC58-D14E-4A9C-87CB-1100285D481A}" type="presOf" srcId="{EEBAF45E-B283-4AB8-96ED-511841EDC1AA}" destId="{0789DFDD-A952-44AE-979C-5F3F67E05A0F}" srcOrd="0" destOrd="4" presId="urn:microsoft.com/office/officeart/2005/8/layout/chevron2"/>
    <dgm:cxn modelId="{64DCA57A-3980-4333-A041-10603E1099F5}" srcId="{9DEA9C6E-24C9-4A4C-841A-095010F284E5}" destId="{ACFFBEE6-FF5A-497F-AA58-9733D3F73A4C}" srcOrd="6" destOrd="0" parTransId="{CC13F81C-8619-42F6-B335-A1D2569CF40F}" sibTransId="{3E1E657A-A435-4962-9015-0D71EC417F80}"/>
    <dgm:cxn modelId="{F3C58A7E-F5DD-4510-B266-E071765C9FC7}" srcId="{9DEA9C6E-24C9-4A4C-841A-095010F284E5}" destId="{AB5077B6-9BCD-4ADC-A099-F32E43D65FFF}" srcOrd="5" destOrd="0" parTransId="{E839730D-94AE-4668-B8A4-E70940381DA5}" sibTransId="{44E77E12-31FD-4B31-A20A-DAE516C396FA}"/>
    <dgm:cxn modelId="{049B8F7E-D618-40F0-A96E-B184F783E9AD}" srcId="{9DEA9C6E-24C9-4A4C-841A-095010F284E5}" destId="{0F5504BE-0C90-43E3-BC64-69C8F00C8BC5}" srcOrd="1" destOrd="0" parTransId="{956B4460-2EFB-4638-A6EB-49BF642629AC}" sibTransId="{44B3752A-9F83-4FA2-B367-CF9AFF701EDA}"/>
    <dgm:cxn modelId="{90BE3195-84AC-4EBB-8B0D-C96677E1711D}" type="presOf" srcId="{ACFFBEE6-FF5A-497F-AA58-9733D3F73A4C}" destId="{0789DFDD-A952-44AE-979C-5F3F67E05A0F}" srcOrd="0" destOrd="6" presId="urn:microsoft.com/office/officeart/2005/8/layout/chevron2"/>
    <dgm:cxn modelId="{154B8DBD-CBA9-4265-ADF1-7549B422B2D9}" type="presOf" srcId="{AB5077B6-9BCD-4ADC-A099-F32E43D65FFF}" destId="{0789DFDD-A952-44AE-979C-5F3F67E05A0F}" srcOrd="0" destOrd="5" presId="urn:microsoft.com/office/officeart/2005/8/layout/chevron2"/>
    <dgm:cxn modelId="{D3C0BFC8-06DC-4D1C-A20E-EAA9BC0A277A}" type="presOf" srcId="{4E1BFC1A-DF16-4772-A781-A0F313733DA3}" destId="{0789DFDD-A952-44AE-979C-5F3F67E05A0F}" srcOrd="0" destOrd="2" presId="urn:microsoft.com/office/officeart/2005/8/layout/chevron2"/>
    <dgm:cxn modelId="{4664E8C8-E9B8-4FEB-8CD1-0B712DD76A63}" type="presOf" srcId="{0F5504BE-0C90-43E3-BC64-69C8F00C8BC5}" destId="{0789DFDD-A952-44AE-979C-5F3F67E05A0F}" srcOrd="0" destOrd="1" presId="urn:microsoft.com/office/officeart/2005/8/layout/chevron2"/>
    <dgm:cxn modelId="{8D9352C9-CE42-4E50-9E46-C321F7C078D2}" srcId="{B5B79CB2-D4CA-4121-9F67-07CDCEDCD25E}" destId="{9DEA9C6E-24C9-4A4C-841A-095010F284E5}" srcOrd="0" destOrd="0" parTransId="{A7431F97-CF88-4EE2-ABC1-ECC2C6B143F3}" sibTransId="{546B6E5A-A741-4FC9-A5F0-067F5619CDB6}"/>
    <dgm:cxn modelId="{22764ED3-41E1-4DB9-882E-B4939FB3EB14}" srcId="{9DEA9C6E-24C9-4A4C-841A-095010F284E5}" destId="{B148E381-B436-4D9C-9972-9AF50DAAA80C}" srcOrd="3" destOrd="0" parTransId="{631D3182-4DAA-4FC5-83AC-905A1B2A808E}" sibTransId="{48AB45E3-F0E9-412A-BF18-B06BEDF3EF8B}"/>
    <dgm:cxn modelId="{C0BFD3D9-2395-4C12-BB81-3171BDFA94A0}" type="presOf" srcId="{B148E381-B436-4D9C-9972-9AF50DAAA80C}" destId="{0789DFDD-A952-44AE-979C-5F3F67E05A0F}" srcOrd="0" destOrd="3" presId="urn:microsoft.com/office/officeart/2005/8/layout/chevron2"/>
    <dgm:cxn modelId="{85EB29E8-819B-40E9-B60E-B40DA7240923}" srcId="{9DEA9C6E-24C9-4A4C-841A-095010F284E5}" destId="{EEBAF45E-B283-4AB8-96ED-511841EDC1AA}" srcOrd="4" destOrd="0" parTransId="{F3CFCD1B-86D7-4264-8C63-BC9513E53628}" sibTransId="{08F9B233-2222-46A5-9439-0D5F894B5F9C}"/>
    <dgm:cxn modelId="{5FEF74FC-988A-404C-B40D-71F02266500D}" type="presOf" srcId="{9DEA9C6E-24C9-4A4C-841A-095010F284E5}" destId="{205F25C6-CB34-4A89-BD38-66ACDDDDB117}" srcOrd="0" destOrd="0" presId="urn:microsoft.com/office/officeart/2005/8/layout/chevron2"/>
    <dgm:cxn modelId="{603A0AB3-ACBC-4DE1-9194-F517E49793D0}" type="presParOf" srcId="{F97C2B60-5CF1-4AA1-A9BA-7838BD618730}" destId="{76EBFDD1-C380-43DC-836A-82D435EAFBB1}" srcOrd="0" destOrd="0" presId="urn:microsoft.com/office/officeart/2005/8/layout/chevron2"/>
    <dgm:cxn modelId="{54F2779F-5F3A-4F07-94F4-5CD5C30DAB4A}" type="presParOf" srcId="{76EBFDD1-C380-43DC-836A-82D435EAFBB1}" destId="{205F25C6-CB34-4A89-BD38-66ACDDDDB117}" srcOrd="0" destOrd="0" presId="urn:microsoft.com/office/officeart/2005/8/layout/chevron2"/>
    <dgm:cxn modelId="{1559E38F-1955-4EDA-95AD-FA7DE07F0C6A}" type="presParOf" srcId="{76EBFDD1-C380-43DC-836A-82D435EAFBB1}" destId="{0789DFDD-A952-44AE-979C-5F3F67E05A0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75A388-F54F-4152-8562-5BCAF3DB984D}"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72A1E30B-A90C-4487-9830-1B02DD645195}">
      <dgm:prSet custT="1"/>
      <dgm:spPr/>
      <dgm:t>
        <a:bodyPr/>
        <a:lstStyle/>
        <a:p>
          <a:r>
            <a:rPr lang="en-US" sz="1600" dirty="0"/>
            <a:t>Awareness of one’s own cultural worldview</a:t>
          </a:r>
        </a:p>
      </dgm:t>
    </dgm:pt>
    <dgm:pt modelId="{CF9C1D66-0AAB-4343-8F72-3041C834A11B}" type="parTrans" cxnId="{6701F929-7823-439D-B990-3D6F4D90D8BD}">
      <dgm:prSet/>
      <dgm:spPr/>
      <dgm:t>
        <a:bodyPr/>
        <a:lstStyle/>
        <a:p>
          <a:endParaRPr lang="en-US"/>
        </a:p>
      </dgm:t>
    </dgm:pt>
    <dgm:pt modelId="{5E9387F7-7949-49B3-920C-0980E2D8647B}" type="sibTrans" cxnId="{6701F929-7823-439D-B990-3D6F4D90D8BD}">
      <dgm:prSet/>
      <dgm:spPr/>
      <dgm:t>
        <a:bodyPr/>
        <a:lstStyle/>
        <a:p>
          <a:endParaRPr lang="en-US"/>
        </a:p>
      </dgm:t>
    </dgm:pt>
    <dgm:pt modelId="{1B74824A-9221-4FBD-9049-E01240661552}">
      <dgm:prSet custT="1"/>
      <dgm:spPr/>
      <dgm:t>
        <a:bodyPr/>
        <a:lstStyle/>
        <a:p>
          <a:r>
            <a:rPr lang="en-US" sz="1600" b="0" i="0" baseline="0" dirty="0"/>
            <a:t>Knowledge of different cultural practices and worldviews </a:t>
          </a:r>
          <a:endParaRPr lang="en-US" sz="1600" dirty="0"/>
        </a:p>
      </dgm:t>
    </dgm:pt>
    <dgm:pt modelId="{46ED1267-79E5-44E0-8C70-9AEB86774615}" type="parTrans" cxnId="{344F6E1D-965E-4998-A3A7-2A09920B182E}">
      <dgm:prSet/>
      <dgm:spPr/>
      <dgm:t>
        <a:bodyPr/>
        <a:lstStyle/>
        <a:p>
          <a:endParaRPr lang="en-US"/>
        </a:p>
      </dgm:t>
    </dgm:pt>
    <dgm:pt modelId="{6FBA7498-14DB-41AD-BE4D-EBFD07A70B87}" type="sibTrans" cxnId="{344F6E1D-965E-4998-A3A7-2A09920B182E}">
      <dgm:prSet/>
      <dgm:spPr/>
      <dgm:t>
        <a:bodyPr/>
        <a:lstStyle/>
        <a:p>
          <a:endParaRPr lang="en-US"/>
        </a:p>
      </dgm:t>
    </dgm:pt>
    <dgm:pt modelId="{1B427E51-C5A4-4C46-BC86-4A9D46ABC49F}">
      <dgm:prSet custT="1"/>
      <dgm:spPr/>
      <dgm:t>
        <a:bodyPr/>
        <a:lstStyle/>
        <a:p>
          <a:r>
            <a:rPr lang="en-US" sz="1600" b="0" i="0" baseline="0" dirty="0"/>
            <a:t>Attitude towards cultural differences </a:t>
          </a:r>
          <a:endParaRPr lang="en-US" sz="1600" dirty="0"/>
        </a:p>
      </dgm:t>
    </dgm:pt>
    <dgm:pt modelId="{FDFFD96D-B0A9-48D8-8343-B197E8A9F815}" type="parTrans" cxnId="{7CFD3767-02F8-4525-8418-F034951BCFA4}">
      <dgm:prSet/>
      <dgm:spPr/>
      <dgm:t>
        <a:bodyPr/>
        <a:lstStyle/>
        <a:p>
          <a:endParaRPr lang="en-US"/>
        </a:p>
      </dgm:t>
    </dgm:pt>
    <dgm:pt modelId="{E9EE1FDB-2D41-40E0-9B87-BD2F7C4DBAD1}" type="sibTrans" cxnId="{7CFD3767-02F8-4525-8418-F034951BCFA4}">
      <dgm:prSet/>
      <dgm:spPr/>
      <dgm:t>
        <a:bodyPr/>
        <a:lstStyle/>
        <a:p>
          <a:endParaRPr lang="en-US"/>
        </a:p>
      </dgm:t>
    </dgm:pt>
    <dgm:pt modelId="{DFE895D5-A4C7-4894-B072-F1F5DB19B2C7}">
      <dgm:prSet custT="1"/>
      <dgm:spPr/>
      <dgm:t>
        <a:bodyPr/>
        <a:lstStyle/>
        <a:p>
          <a:r>
            <a:rPr lang="en-US" sz="1600" b="0" i="0" baseline="0" dirty="0"/>
            <a:t>Cross-cultural skills </a:t>
          </a:r>
          <a:endParaRPr lang="en-US" sz="1600" dirty="0"/>
        </a:p>
      </dgm:t>
    </dgm:pt>
    <dgm:pt modelId="{340E6F65-FEF2-4E14-A7B1-4675AEFD3CAD}" type="parTrans" cxnId="{6AD23B5D-CE31-4AE8-BD06-BE2A4C58FE4A}">
      <dgm:prSet/>
      <dgm:spPr/>
      <dgm:t>
        <a:bodyPr/>
        <a:lstStyle/>
        <a:p>
          <a:endParaRPr lang="en-US"/>
        </a:p>
      </dgm:t>
    </dgm:pt>
    <dgm:pt modelId="{DB393EF1-12C0-49CD-9A84-98943C637E49}" type="sibTrans" cxnId="{6AD23B5D-CE31-4AE8-BD06-BE2A4C58FE4A}">
      <dgm:prSet/>
      <dgm:spPr/>
      <dgm:t>
        <a:bodyPr/>
        <a:lstStyle/>
        <a:p>
          <a:endParaRPr lang="en-US"/>
        </a:p>
      </dgm:t>
    </dgm:pt>
    <dgm:pt modelId="{6FA36B48-E321-449B-B40B-264DB5896896}" type="pres">
      <dgm:prSet presAssocID="{D575A388-F54F-4152-8562-5BCAF3DB984D}" presName="composite" presStyleCnt="0">
        <dgm:presLayoutVars>
          <dgm:chMax val="5"/>
          <dgm:dir/>
          <dgm:animLvl val="ctr"/>
          <dgm:resizeHandles val="exact"/>
        </dgm:presLayoutVars>
      </dgm:prSet>
      <dgm:spPr/>
    </dgm:pt>
    <dgm:pt modelId="{2B06507B-EA98-4D5A-B3E7-F4759E2B155E}" type="pres">
      <dgm:prSet presAssocID="{D575A388-F54F-4152-8562-5BCAF3DB984D}" presName="cycle" presStyleCnt="0"/>
      <dgm:spPr/>
    </dgm:pt>
    <dgm:pt modelId="{33604DBA-449C-4434-B140-70CB55AF76AC}" type="pres">
      <dgm:prSet presAssocID="{D575A388-F54F-4152-8562-5BCAF3DB984D}" presName="centerShape" presStyleCnt="0"/>
      <dgm:spPr/>
    </dgm:pt>
    <dgm:pt modelId="{CA91A067-F698-4C36-9116-703CC5FB1E58}" type="pres">
      <dgm:prSet presAssocID="{D575A388-F54F-4152-8562-5BCAF3DB984D}" presName="connSite" presStyleLbl="node1" presStyleIdx="0" presStyleCnt="5"/>
      <dgm:spPr/>
    </dgm:pt>
    <dgm:pt modelId="{4F77ABC6-39F2-4E36-9B46-8260A7E8B5F1}" type="pres">
      <dgm:prSet presAssocID="{D575A388-F54F-4152-8562-5BCAF3DB984D}" presName="visible" presStyleLbl="node1" presStyleIdx="0" presStyleCnt="5" custScaleX="96971" custScaleY="93280" custLinFactNeighborX="-3349"/>
      <dgm:spPr>
        <a:blipFill rotWithShape="1">
          <a:blip xmlns:r="http://schemas.openxmlformats.org/officeDocument/2006/relationships" r:embed="rId1"/>
          <a:srcRect/>
          <a:stretch>
            <a:fillRect t="-2000" b="-2000"/>
          </a:stretch>
        </a:blipFill>
      </dgm:spPr>
    </dgm:pt>
    <dgm:pt modelId="{CA3130E8-750F-4356-8BC2-45068E929EF5}" type="pres">
      <dgm:prSet presAssocID="{CF9C1D66-0AAB-4343-8F72-3041C834A11B}" presName="Name25" presStyleLbl="parChTrans1D1" presStyleIdx="0" presStyleCnt="4"/>
      <dgm:spPr/>
    </dgm:pt>
    <dgm:pt modelId="{738E3502-8FFA-4D6F-B0F0-DB31C8E41460}" type="pres">
      <dgm:prSet presAssocID="{72A1E30B-A90C-4487-9830-1B02DD645195}" presName="node" presStyleCnt="0"/>
      <dgm:spPr/>
    </dgm:pt>
    <dgm:pt modelId="{C0DE72EC-B9A1-422A-AA4A-420D9272F33E}" type="pres">
      <dgm:prSet presAssocID="{72A1E30B-A90C-4487-9830-1B02DD645195}" presName="parentNode" presStyleLbl="node1" presStyleIdx="1" presStyleCnt="5" custScaleX="175359" custScaleY="113984" custLinFactNeighborX="-4749" custLinFactNeighborY="3473">
        <dgm:presLayoutVars>
          <dgm:chMax val="1"/>
          <dgm:bulletEnabled val="1"/>
        </dgm:presLayoutVars>
      </dgm:prSet>
      <dgm:spPr/>
    </dgm:pt>
    <dgm:pt modelId="{7A508653-0570-45ED-96BB-DBCAEBAC77EA}" type="pres">
      <dgm:prSet presAssocID="{72A1E30B-A90C-4487-9830-1B02DD645195}" presName="childNode" presStyleLbl="revTx" presStyleIdx="0" presStyleCnt="0">
        <dgm:presLayoutVars>
          <dgm:bulletEnabled val="1"/>
        </dgm:presLayoutVars>
      </dgm:prSet>
      <dgm:spPr/>
    </dgm:pt>
    <dgm:pt modelId="{81ABA39E-7778-4D71-BD57-14EC9DB4988F}" type="pres">
      <dgm:prSet presAssocID="{46ED1267-79E5-44E0-8C70-9AEB86774615}" presName="Name25" presStyleLbl="parChTrans1D1" presStyleIdx="1" presStyleCnt="4"/>
      <dgm:spPr/>
    </dgm:pt>
    <dgm:pt modelId="{5F559735-EF55-4366-A6D4-326E343FD85B}" type="pres">
      <dgm:prSet presAssocID="{1B74824A-9221-4FBD-9049-E01240661552}" presName="node" presStyleCnt="0"/>
      <dgm:spPr/>
    </dgm:pt>
    <dgm:pt modelId="{EF1C39B5-9099-4E7F-AB72-7D4B9583C6F5}" type="pres">
      <dgm:prSet presAssocID="{1B74824A-9221-4FBD-9049-E01240661552}" presName="parentNode" presStyleLbl="node1" presStyleIdx="2" presStyleCnt="5" custScaleX="169413" custScaleY="127758">
        <dgm:presLayoutVars>
          <dgm:chMax val="1"/>
          <dgm:bulletEnabled val="1"/>
        </dgm:presLayoutVars>
      </dgm:prSet>
      <dgm:spPr/>
    </dgm:pt>
    <dgm:pt modelId="{F3BD4143-8EDE-42C5-889A-BCCE8840852C}" type="pres">
      <dgm:prSet presAssocID="{1B74824A-9221-4FBD-9049-E01240661552}" presName="childNode" presStyleLbl="revTx" presStyleIdx="0" presStyleCnt="0">
        <dgm:presLayoutVars>
          <dgm:bulletEnabled val="1"/>
        </dgm:presLayoutVars>
      </dgm:prSet>
      <dgm:spPr/>
    </dgm:pt>
    <dgm:pt modelId="{7C124395-76E7-4D94-AE5E-3A29D0C482EA}" type="pres">
      <dgm:prSet presAssocID="{FDFFD96D-B0A9-48D8-8343-B197E8A9F815}" presName="Name25" presStyleLbl="parChTrans1D1" presStyleIdx="2" presStyleCnt="4"/>
      <dgm:spPr/>
    </dgm:pt>
    <dgm:pt modelId="{51E18A81-B305-4008-BDF8-7DC249C42E3F}" type="pres">
      <dgm:prSet presAssocID="{1B427E51-C5A4-4C46-BC86-4A9D46ABC49F}" presName="node" presStyleCnt="0"/>
      <dgm:spPr/>
    </dgm:pt>
    <dgm:pt modelId="{725469BE-219C-4F87-BEE8-38A573D35D78}" type="pres">
      <dgm:prSet presAssocID="{1B427E51-C5A4-4C46-BC86-4A9D46ABC49F}" presName="parentNode" presStyleLbl="node1" presStyleIdx="3" presStyleCnt="5" custScaleX="175359" custScaleY="113984">
        <dgm:presLayoutVars>
          <dgm:chMax val="1"/>
          <dgm:bulletEnabled val="1"/>
        </dgm:presLayoutVars>
      </dgm:prSet>
      <dgm:spPr/>
    </dgm:pt>
    <dgm:pt modelId="{9696107F-FFED-488E-80F5-8F2E1864EA07}" type="pres">
      <dgm:prSet presAssocID="{1B427E51-C5A4-4C46-BC86-4A9D46ABC49F}" presName="childNode" presStyleLbl="revTx" presStyleIdx="0" presStyleCnt="0">
        <dgm:presLayoutVars>
          <dgm:bulletEnabled val="1"/>
        </dgm:presLayoutVars>
      </dgm:prSet>
      <dgm:spPr/>
    </dgm:pt>
    <dgm:pt modelId="{A2037C9B-2006-4A58-8D57-B1AFFF5705AB}" type="pres">
      <dgm:prSet presAssocID="{340E6F65-FEF2-4E14-A7B1-4675AEFD3CAD}" presName="Name25" presStyleLbl="parChTrans1D1" presStyleIdx="3" presStyleCnt="4"/>
      <dgm:spPr/>
    </dgm:pt>
    <dgm:pt modelId="{B4F762C0-AF60-484D-800A-11C59AE7EAD0}" type="pres">
      <dgm:prSet presAssocID="{DFE895D5-A4C7-4894-B072-F1F5DB19B2C7}" presName="node" presStyleCnt="0"/>
      <dgm:spPr/>
    </dgm:pt>
    <dgm:pt modelId="{B5514BC0-8680-4E59-BF5B-26AEA5661566}" type="pres">
      <dgm:prSet presAssocID="{DFE895D5-A4C7-4894-B072-F1F5DB19B2C7}" presName="parentNode" presStyleLbl="node1" presStyleIdx="4" presStyleCnt="5" custScaleX="175359">
        <dgm:presLayoutVars>
          <dgm:chMax val="1"/>
          <dgm:bulletEnabled val="1"/>
        </dgm:presLayoutVars>
      </dgm:prSet>
      <dgm:spPr/>
    </dgm:pt>
    <dgm:pt modelId="{705951FB-EEEB-4423-8287-B9197E00C08D}" type="pres">
      <dgm:prSet presAssocID="{DFE895D5-A4C7-4894-B072-F1F5DB19B2C7}" presName="childNode" presStyleLbl="revTx" presStyleIdx="0" presStyleCnt="0">
        <dgm:presLayoutVars>
          <dgm:bulletEnabled val="1"/>
        </dgm:presLayoutVars>
      </dgm:prSet>
      <dgm:spPr/>
    </dgm:pt>
  </dgm:ptLst>
  <dgm:cxnLst>
    <dgm:cxn modelId="{AF545900-BE61-4B1C-9503-3F97C1828DB5}" type="presOf" srcId="{72A1E30B-A90C-4487-9830-1B02DD645195}" destId="{C0DE72EC-B9A1-422A-AA4A-420D9272F33E}" srcOrd="0" destOrd="0" presId="urn:microsoft.com/office/officeart/2005/8/layout/radial2"/>
    <dgm:cxn modelId="{344F6E1D-965E-4998-A3A7-2A09920B182E}" srcId="{D575A388-F54F-4152-8562-5BCAF3DB984D}" destId="{1B74824A-9221-4FBD-9049-E01240661552}" srcOrd="1" destOrd="0" parTransId="{46ED1267-79E5-44E0-8C70-9AEB86774615}" sibTransId="{6FBA7498-14DB-41AD-BE4D-EBFD07A70B87}"/>
    <dgm:cxn modelId="{AF875E26-3C17-47DB-A597-B97AC66DBEE9}" type="presOf" srcId="{340E6F65-FEF2-4E14-A7B1-4675AEFD3CAD}" destId="{A2037C9B-2006-4A58-8D57-B1AFFF5705AB}" srcOrd="0" destOrd="0" presId="urn:microsoft.com/office/officeart/2005/8/layout/radial2"/>
    <dgm:cxn modelId="{6701F929-7823-439D-B990-3D6F4D90D8BD}" srcId="{D575A388-F54F-4152-8562-5BCAF3DB984D}" destId="{72A1E30B-A90C-4487-9830-1B02DD645195}" srcOrd="0" destOrd="0" parTransId="{CF9C1D66-0AAB-4343-8F72-3041C834A11B}" sibTransId="{5E9387F7-7949-49B3-920C-0980E2D8647B}"/>
    <dgm:cxn modelId="{B4288B2F-EFE8-4192-9943-6E84B4D1A089}" type="presOf" srcId="{1B427E51-C5A4-4C46-BC86-4A9D46ABC49F}" destId="{725469BE-219C-4F87-BEE8-38A573D35D78}" srcOrd="0" destOrd="0" presId="urn:microsoft.com/office/officeart/2005/8/layout/radial2"/>
    <dgm:cxn modelId="{102D4A34-4BB8-4CD1-B4B7-45B74C6FB33E}" type="presOf" srcId="{CF9C1D66-0AAB-4343-8F72-3041C834A11B}" destId="{CA3130E8-750F-4356-8BC2-45068E929EF5}" srcOrd="0" destOrd="0" presId="urn:microsoft.com/office/officeart/2005/8/layout/radial2"/>
    <dgm:cxn modelId="{B09C3338-FC4A-4BE3-A433-7FEF8DF5C867}" type="presOf" srcId="{1B74824A-9221-4FBD-9049-E01240661552}" destId="{EF1C39B5-9099-4E7F-AB72-7D4B9583C6F5}" srcOrd="0" destOrd="0" presId="urn:microsoft.com/office/officeart/2005/8/layout/radial2"/>
    <dgm:cxn modelId="{6AD23B5D-CE31-4AE8-BD06-BE2A4C58FE4A}" srcId="{D575A388-F54F-4152-8562-5BCAF3DB984D}" destId="{DFE895D5-A4C7-4894-B072-F1F5DB19B2C7}" srcOrd="3" destOrd="0" parTransId="{340E6F65-FEF2-4E14-A7B1-4675AEFD3CAD}" sibTransId="{DB393EF1-12C0-49CD-9A84-98943C637E49}"/>
    <dgm:cxn modelId="{E950F163-DB80-4777-9460-7977EA7B927D}" type="presOf" srcId="{DFE895D5-A4C7-4894-B072-F1F5DB19B2C7}" destId="{B5514BC0-8680-4E59-BF5B-26AEA5661566}" srcOrd="0" destOrd="0" presId="urn:microsoft.com/office/officeart/2005/8/layout/radial2"/>
    <dgm:cxn modelId="{7CFD3767-02F8-4525-8418-F034951BCFA4}" srcId="{D575A388-F54F-4152-8562-5BCAF3DB984D}" destId="{1B427E51-C5A4-4C46-BC86-4A9D46ABC49F}" srcOrd="2" destOrd="0" parTransId="{FDFFD96D-B0A9-48D8-8343-B197E8A9F815}" sibTransId="{E9EE1FDB-2D41-40E0-9B87-BD2F7C4DBAD1}"/>
    <dgm:cxn modelId="{8F5F84D0-7124-4F79-A2E4-5E39C7C007A0}" type="presOf" srcId="{46ED1267-79E5-44E0-8C70-9AEB86774615}" destId="{81ABA39E-7778-4D71-BD57-14EC9DB4988F}" srcOrd="0" destOrd="0" presId="urn:microsoft.com/office/officeart/2005/8/layout/radial2"/>
    <dgm:cxn modelId="{FDA194ED-2DEF-4C46-8721-A378AB27C98D}" type="presOf" srcId="{FDFFD96D-B0A9-48D8-8343-B197E8A9F815}" destId="{7C124395-76E7-4D94-AE5E-3A29D0C482EA}" srcOrd="0" destOrd="0" presId="urn:microsoft.com/office/officeart/2005/8/layout/radial2"/>
    <dgm:cxn modelId="{52FF45F1-F367-4BCC-8BCF-4887FD2A680E}" type="presOf" srcId="{D575A388-F54F-4152-8562-5BCAF3DB984D}" destId="{6FA36B48-E321-449B-B40B-264DB5896896}" srcOrd="0" destOrd="0" presId="urn:microsoft.com/office/officeart/2005/8/layout/radial2"/>
    <dgm:cxn modelId="{EA534CF2-3047-4796-85B9-7FD6E2DDA3AB}" type="presParOf" srcId="{6FA36B48-E321-449B-B40B-264DB5896896}" destId="{2B06507B-EA98-4D5A-B3E7-F4759E2B155E}" srcOrd="0" destOrd="0" presId="urn:microsoft.com/office/officeart/2005/8/layout/radial2"/>
    <dgm:cxn modelId="{FE97827D-50D3-4A38-ADED-AC1BA322DBF8}" type="presParOf" srcId="{2B06507B-EA98-4D5A-B3E7-F4759E2B155E}" destId="{33604DBA-449C-4434-B140-70CB55AF76AC}" srcOrd="0" destOrd="0" presId="urn:microsoft.com/office/officeart/2005/8/layout/radial2"/>
    <dgm:cxn modelId="{A7139569-D558-4CF5-BDAC-86E92BB8B3A2}" type="presParOf" srcId="{33604DBA-449C-4434-B140-70CB55AF76AC}" destId="{CA91A067-F698-4C36-9116-703CC5FB1E58}" srcOrd="0" destOrd="0" presId="urn:microsoft.com/office/officeart/2005/8/layout/radial2"/>
    <dgm:cxn modelId="{44EE74A5-156E-4DC9-A76A-43857CFE119D}" type="presParOf" srcId="{33604DBA-449C-4434-B140-70CB55AF76AC}" destId="{4F77ABC6-39F2-4E36-9B46-8260A7E8B5F1}" srcOrd="1" destOrd="0" presId="urn:microsoft.com/office/officeart/2005/8/layout/radial2"/>
    <dgm:cxn modelId="{DDC12042-6DD7-4889-9D84-810C628B6D03}" type="presParOf" srcId="{2B06507B-EA98-4D5A-B3E7-F4759E2B155E}" destId="{CA3130E8-750F-4356-8BC2-45068E929EF5}" srcOrd="1" destOrd="0" presId="urn:microsoft.com/office/officeart/2005/8/layout/radial2"/>
    <dgm:cxn modelId="{9731ECB1-D4C3-4E5C-B942-394D1A1DEE8B}" type="presParOf" srcId="{2B06507B-EA98-4D5A-B3E7-F4759E2B155E}" destId="{738E3502-8FFA-4D6F-B0F0-DB31C8E41460}" srcOrd="2" destOrd="0" presId="urn:microsoft.com/office/officeart/2005/8/layout/radial2"/>
    <dgm:cxn modelId="{3969B912-3865-4FA2-BF36-E7BEAD762B47}" type="presParOf" srcId="{738E3502-8FFA-4D6F-B0F0-DB31C8E41460}" destId="{C0DE72EC-B9A1-422A-AA4A-420D9272F33E}" srcOrd="0" destOrd="0" presId="urn:microsoft.com/office/officeart/2005/8/layout/radial2"/>
    <dgm:cxn modelId="{B6BE8D04-02B8-4DC8-8B63-CDE01EFEEEDC}" type="presParOf" srcId="{738E3502-8FFA-4D6F-B0F0-DB31C8E41460}" destId="{7A508653-0570-45ED-96BB-DBCAEBAC77EA}" srcOrd="1" destOrd="0" presId="urn:microsoft.com/office/officeart/2005/8/layout/radial2"/>
    <dgm:cxn modelId="{B88E3757-4836-41F0-9152-876D9664202A}" type="presParOf" srcId="{2B06507B-EA98-4D5A-B3E7-F4759E2B155E}" destId="{81ABA39E-7778-4D71-BD57-14EC9DB4988F}" srcOrd="3" destOrd="0" presId="urn:microsoft.com/office/officeart/2005/8/layout/radial2"/>
    <dgm:cxn modelId="{66A340B9-24B9-4704-B9C0-D92000DE76BC}" type="presParOf" srcId="{2B06507B-EA98-4D5A-B3E7-F4759E2B155E}" destId="{5F559735-EF55-4366-A6D4-326E343FD85B}" srcOrd="4" destOrd="0" presId="urn:microsoft.com/office/officeart/2005/8/layout/radial2"/>
    <dgm:cxn modelId="{B3753EB6-521D-4500-BEF4-6926C9BB9ABE}" type="presParOf" srcId="{5F559735-EF55-4366-A6D4-326E343FD85B}" destId="{EF1C39B5-9099-4E7F-AB72-7D4B9583C6F5}" srcOrd="0" destOrd="0" presId="urn:microsoft.com/office/officeart/2005/8/layout/radial2"/>
    <dgm:cxn modelId="{21DCD436-4B51-4DE8-85FD-B5E17C5C9891}" type="presParOf" srcId="{5F559735-EF55-4366-A6D4-326E343FD85B}" destId="{F3BD4143-8EDE-42C5-889A-BCCE8840852C}" srcOrd="1" destOrd="0" presId="urn:microsoft.com/office/officeart/2005/8/layout/radial2"/>
    <dgm:cxn modelId="{C1222743-7383-4B84-8C3F-25261D905C56}" type="presParOf" srcId="{2B06507B-EA98-4D5A-B3E7-F4759E2B155E}" destId="{7C124395-76E7-4D94-AE5E-3A29D0C482EA}" srcOrd="5" destOrd="0" presId="urn:microsoft.com/office/officeart/2005/8/layout/radial2"/>
    <dgm:cxn modelId="{93CAA39E-973C-4D53-924F-2C001817A0B1}" type="presParOf" srcId="{2B06507B-EA98-4D5A-B3E7-F4759E2B155E}" destId="{51E18A81-B305-4008-BDF8-7DC249C42E3F}" srcOrd="6" destOrd="0" presId="urn:microsoft.com/office/officeart/2005/8/layout/radial2"/>
    <dgm:cxn modelId="{1B42FF06-9028-4107-B532-0C9C03B827EF}" type="presParOf" srcId="{51E18A81-B305-4008-BDF8-7DC249C42E3F}" destId="{725469BE-219C-4F87-BEE8-38A573D35D78}" srcOrd="0" destOrd="0" presId="urn:microsoft.com/office/officeart/2005/8/layout/radial2"/>
    <dgm:cxn modelId="{02E8F065-A90B-4A63-80E1-A7D23CDDA096}" type="presParOf" srcId="{51E18A81-B305-4008-BDF8-7DC249C42E3F}" destId="{9696107F-FFED-488E-80F5-8F2E1864EA07}" srcOrd="1" destOrd="0" presId="urn:microsoft.com/office/officeart/2005/8/layout/radial2"/>
    <dgm:cxn modelId="{C2F20098-FEE0-4A2C-A44C-2F80CCAD6455}" type="presParOf" srcId="{2B06507B-EA98-4D5A-B3E7-F4759E2B155E}" destId="{A2037C9B-2006-4A58-8D57-B1AFFF5705AB}" srcOrd="7" destOrd="0" presId="urn:microsoft.com/office/officeart/2005/8/layout/radial2"/>
    <dgm:cxn modelId="{1AC389DC-BF71-4AC7-B359-2334C48777B6}" type="presParOf" srcId="{2B06507B-EA98-4D5A-B3E7-F4759E2B155E}" destId="{B4F762C0-AF60-484D-800A-11C59AE7EAD0}" srcOrd="8" destOrd="0" presId="urn:microsoft.com/office/officeart/2005/8/layout/radial2"/>
    <dgm:cxn modelId="{D7C696FA-BDAA-47DC-ACBC-128204EA8EAF}" type="presParOf" srcId="{B4F762C0-AF60-484D-800A-11C59AE7EAD0}" destId="{B5514BC0-8680-4E59-BF5B-26AEA5661566}" srcOrd="0" destOrd="0" presId="urn:microsoft.com/office/officeart/2005/8/layout/radial2"/>
    <dgm:cxn modelId="{2A6F6187-908C-41C1-BE67-BA5CCF4F558B}" type="presParOf" srcId="{B4F762C0-AF60-484D-800A-11C59AE7EAD0}" destId="{705951FB-EEEB-4423-8287-B9197E00C08D}"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39423F-2856-45BE-AA1F-8C336FF2C12F}" type="doc">
      <dgm:prSet loTypeId="urn:microsoft.com/office/officeart/2005/8/layout/cycle3" loCatId="cycle" qsTypeId="urn:microsoft.com/office/officeart/2005/8/quickstyle/3d3" qsCatId="3D" csTypeId="urn:microsoft.com/office/officeart/2005/8/colors/accent1_4" csCatId="accent1" phldr="1"/>
      <dgm:spPr/>
      <dgm:t>
        <a:bodyPr/>
        <a:lstStyle/>
        <a:p>
          <a:endParaRPr lang="en-US"/>
        </a:p>
      </dgm:t>
    </dgm:pt>
    <dgm:pt modelId="{A59F6EBE-8BBD-4381-B82B-89BCDAD1AC26}">
      <dgm:prSet/>
      <dgm:spPr/>
      <dgm:t>
        <a:bodyPr/>
        <a:lstStyle/>
        <a:p>
          <a:r>
            <a:rPr lang="en-US" b="0" i="0" baseline="0"/>
            <a:t>Disparity </a:t>
          </a:r>
          <a:endParaRPr lang="en-US"/>
        </a:p>
      </dgm:t>
    </dgm:pt>
    <dgm:pt modelId="{07C0528D-05B4-46D2-9349-BC13A60BC77B}" type="parTrans" cxnId="{A579805E-62AE-468C-9E46-FC268BE3B263}">
      <dgm:prSet/>
      <dgm:spPr/>
      <dgm:t>
        <a:bodyPr/>
        <a:lstStyle/>
        <a:p>
          <a:endParaRPr lang="en-US"/>
        </a:p>
      </dgm:t>
    </dgm:pt>
    <dgm:pt modelId="{723F1F9D-DA59-439E-8626-7B435FEAA1E1}" type="sibTrans" cxnId="{A579805E-62AE-468C-9E46-FC268BE3B263}">
      <dgm:prSet/>
      <dgm:spPr/>
      <dgm:t>
        <a:bodyPr/>
        <a:lstStyle/>
        <a:p>
          <a:endParaRPr lang="en-US"/>
        </a:p>
      </dgm:t>
    </dgm:pt>
    <dgm:pt modelId="{5099C25C-F9D9-4831-ACC6-C0C2F938FA8D}">
      <dgm:prSet/>
      <dgm:spPr/>
      <dgm:t>
        <a:bodyPr/>
        <a:lstStyle/>
        <a:p>
          <a:r>
            <a:rPr lang="en-US" b="0" i="0" baseline="0"/>
            <a:t>Privilege </a:t>
          </a:r>
          <a:endParaRPr lang="en-US"/>
        </a:p>
      </dgm:t>
    </dgm:pt>
    <dgm:pt modelId="{1D55FA55-DE6F-4128-A07B-79E271D11840}" type="parTrans" cxnId="{53DF527D-6338-4286-9648-BD307EE20649}">
      <dgm:prSet/>
      <dgm:spPr/>
      <dgm:t>
        <a:bodyPr/>
        <a:lstStyle/>
        <a:p>
          <a:endParaRPr lang="en-US"/>
        </a:p>
      </dgm:t>
    </dgm:pt>
    <dgm:pt modelId="{233146AF-0042-4269-BAEB-7A3950E09C1D}" type="sibTrans" cxnId="{53DF527D-6338-4286-9648-BD307EE20649}">
      <dgm:prSet/>
      <dgm:spPr/>
      <dgm:t>
        <a:bodyPr/>
        <a:lstStyle/>
        <a:p>
          <a:endParaRPr lang="en-US"/>
        </a:p>
      </dgm:t>
    </dgm:pt>
    <dgm:pt modelId="{2F9111AC-9D1A-4EB9-BAA5-606485CA4790}">
      <dgm:prSet/>
      <dgm:spPr/>
      <dgm:t>
        <a:bodyPr/>
        <a:lstStyle/>
        <a:p>
          <a:r>
            <a:rPr lang="en-US" b="0" i="0" baseline="0"/>
            <a:t>Prejudice </a:t>
          </a:r>
          <a:endParaRPr lang="en-US"/>
        </a:p>
      </dgm:t>
    </dgm:pt>
    <dgm:pt modelId="{ECB9C9BD-8BA1-4A44-9492-B8C7337220EA}" type="parTrans" cxnId="{C3CCE429-B05C-4E81-92CF-0CF8A7A221C8}">
      <dgm:prSet/>
      <dgm:spPr/>
      <dgm:t>
        <a:bodyPr/>
        <a:lstStyle/>
        <a:p>
          <a:endParaRPr lang="en-US"/>
        </a:p>
      </dgm:t>
    </dgm:pt>
    <dgm:pt modelId="{D7FE8E8A-7FAE-4877-86B5-9B4228565F1F}" type="sibTrans" cxnId="{C3CCE429-B05C-4E81-92CF-0CF8A7A221C8}">
      <dgm:prSet/>
      <dgm:spPr/>
      <dgm:t>
        <a:bodyPr/>
        <a:lstStyle/>
        <a:p>
          <a:endParaRPr lang="en-US"/>
        </a:p>
      </dgm:t>
    </dgm:pt>
    <dgm:pt modelId="{BA06F331-3B85-4098-B6B5-CDF9106C2B78}">
      <dgm:prSet/>
      <dgm:spPr/>
      <dgm:t>
        <a:bodyPr/>
        <a:lstStyle/>
        <a:p>
          <a:r>
            <a:rPr lang="en-US" b="0" i="0" baseline="0"/>
            <a:t>Stereotype</a:t>
          </a:r>
          <a:endParaRPr lang="en-US"/>
        </a:p>
      </dgm:t>
    </dgm:pt>
    <dgm:pt modelId="{96BA8A50-2081-44E8-A9DC-D709200B63AF}" type="parTrans" cxnId="{D44F5AB9-0D9C-4B42-9210-078115FCFD13}">
      <dgm:prSet/>
      <dgm:spPr/>
      <dgm:t>
        <a:bodyPr/>
        <a:lstStyle/>
        <a:p>
          <a:endParaRPr lang="en-US"/>
        </a:p>
      </dgm:t>
    </dgm:pt>
    <dgm:pt modelId="{39711AF1-54D2-4AC2-B52C-83E744057EFB}" type="sibTrans" cxnId="{D44F5AB9-0D9C-4B42-9210-078115FCFD13}">
      <dgm:prSet/>
      <dgm:spPr/>
      <dgm:t>
        <a:bodyPr/>
        <a:lstStyle/>
        <a:p>
          <a:endParaRPr lang="en-US"/>
        </a:p>
      </dgm:t>
    </dgm:pt>
    <dgm:pt modelId="{0A49DBB4-977B-47FA-B3FC-38DAD02980EA}">
      <dgm:prSet/>
      <dgm:spPr/>
      <dgm:t>
        <a:bodyPr/>
        <a:lstStyle/>
        <a:p>
          <a:r>
            <a:rPr lang="en-US" b="0" i="0" baseline="0"/>
            <a:t>Bias </a:t>
          </a:r>
          <a:endParaRPr lang="en-US"/>
        </a:p>
      </dgm:t>
    </dgm:pt>
    <dgm:pt modelId="{F1359DBF-C52C-4BE2-A7BD-16F674ED4FD6}" type="parTrans" cxnId="{E92D0494-31E9-49DA-AE7F-C28EE917AC45}">
      <dgm:prSet/>
      <dgm:spPr/>
      <dgm:t>
        <a:bodyPr/>
        <a:lstStyle/>
        <a:p>
          <a:endParaRPr lang="en-US"/>
        </a:p>
      </dgm:t>
    </dgm:pt>
    <dgm:pt modelId="{E1922D28-3E69-4279-BF00-220DA0D95CE0}" type="sibTrans" cxnId="{E92D0494-31E9-49DA-AE7F-C28EE917AC45}">
      <dgm:prSet/>
      <dgm:spPr/>
      <dgm:t>
        <a:bodyPr/>
        <a:lstStyle/>
        <a:p>
          <a:endParaRPr lang="en-US"/>
        </a:p>
      </dgm:t>
    </dgm:pt>
    <dgm:pt modelId="{C618A450-BAC9-43DD-A14E-697D7CEE1A40}">
      <dgm:prSet/>
      <dgm:spPr/>
      <dgm:t>
        <a:bodyPr/>
        <a:lstStyle/>
        <a:p>
          <a:r>
            <a:rPr lang="en-US" b="0" i="0" baseline="0"/>
            <a:t>Discrimination </a:t>
          </a:r>
          <a:endParaRPr lang="en-US"/>
        </a:p>
      </dgm:t>
    </dgm:pt>
    <dgm:pt modelId="{89061C67-EC05-475D-8D23-C63052D4329B}" type="parTrans" cxnId="{16A62100-10DC-43C5-B47B-D1797E13EF07}">
      <dgm:prSet/>
      <dgm:spPr/>
      <dgm:t>
        <a:bodyPr/>
        <a:lstStyle/>
        <a:p>
          <a:endParaRPr lang="en-US"/>
        </a:p>
      </dgm:t>
    </dgm:pt>
    <dgm:pt modelId="{EA2D1267-EE7E-4AE4-A99F-69D41C3B8BB7}" type="sibTrans" cxnId="{16A62100-10DC-43C5-B47B-D1797E13EF07}">
      <dgm:prSet/>
      <dgm:spPr/>
      <dgm:t>
        <a:bodyPr/>
        <a:lstStyle/>
        <a:p>
          <a:endParaRPr lang="en-US"/>
        </a:p>
      </dgm:t>
    </dgm:pt>
    <dgm:pt modelId="{34AE3C23-20F6-4056-A2FA-1B486AF3A679}">
      <dgm:prSet/>
      <dgm:spPr/>
      <dgm:t>
        <a:bodyPr/>
        <a:lstStyle/>
        <a:p>
          <a:r>
            <a:rPr lang="en-US" b="0" i="0" baseline="0"/>
            <a:t>Ageism </a:t>
          </a:r>
          <a:endParaRPr lang="en-US"/>
        </a:p>
      </dgm:t>
    </dgm:pt>
    <dgm:pt modelId="{95DA8672-827B-4885-82F6-CAEF2C189DF8}" type="parTrans" cxnId="{6C96F8A6-6155-47D3-8BCF-A9C6BC26893D}">
      <dgm:prSet/>
      <dgm:spPr/>
      <dgm:t>
        <a:bodyPr/>
        <a:lstStyle/>
        <a:p>
          <a:endParaRPr lang="en-US"/>
        </a:p>
      </dgm:t>
    </dgm:pt>
    <dgm:pt modelId="{5ADA6997-BD7F-455A-AA25-5712A7414DB0}" type="sibTrans" cxnId="{6C96F8A6-6155-47D3-8BCF-A9C6BC26893D}">
      <dgm:prSet/>
      <dgm:spPr/>
      <dgm:t>
        <a:bodyPr/>
        <a:lstStyle/>
        <a:p>
          <a:endParaRPr lang="en-US"/>
        </a:p>
      </dgm:t>
    </dgm:pt>
    <dgm:pt modelId="{3BD76E21-6D52-4F0B-B535-3ED22AF14B91}">
      <dgm:prSet/>
      <dgm:spPr/>
      <dgm:t>
        <a:bodyPr/>
        <a:lstStyle/>
        <a:p>
          <a:r>
            <a:rPr lang="en-US" b="0" i="0" baseline="0" dirty="0"/>
            <a:t>Sexism</a:t>
          </a:r>
          <a:endParaRPr lang="en-US" dirty="0"/>
        </a:p>
      </dgm:t>
    </dgm:pt>
    <dgm:pt modelId="{DA06BD42-9D60-42B1-A17C-4348C2635251}" type="parTrans" cxnId="{739A69D3-A2B0-45DA-BCEE-BB26293EFE11}">
      <dgm:prSet/>
      <dgm:spPr/>
      <dgm:t>
        <a:bodyPr/>
        <a:lstStyle/>
        <a:p>
          <a:endParaRPr lang="en-US"/>
        </a:p>
      </dgm:t>
    </dgm:pt>
    <dgm:pt modelId="{125A1251-C0D0-4FE3-8622-8404433DC059}" type="sibTrans" cxnId="{739A69D3-A2B0-45DA-BCEE-BB26293EFE11}">
      <dgm:prSet/>
      <dgm:spPr/>
      <dgm:t>
        <a:bodyPr/>
        <a:lstStyle/>
        <a:p>
          <a:endParaRPr lang="en-US"/>
        </a:p>
      </dgm:t>
    </dgm:pt>
    <dgm:pt modelId="{7FE1469D-BF37-4ECD-8DEE-1220BB8A1D75}">
      <dgm:prSet/>
      <dgm:spPr/>
      <dgm:t>
        <a:bodyPr/>
        <a:lstStyle/>
        <a:p>
          <a:r>
            <a:rPr lang="en-US" b="0" i="0" baseline="0" dirty="0"/>
            <a:t>Racism</a:t>
          </a:r>
          <a:endParaRPr lang="en-US" dirty="0"/>
        </a:p>
      </dgm:t>
    </dgm:pt>
    <dgm:pt modelId="{72D238EC-69A3-47A7-BCE5-FDF77AB6E0E3}" type="parTrans" cxnId="{8D87502A-A714-4075-A9B5-D32578DAE47F}">
      <dgm:prSet/>
      <dgm:spPr/>
      <dgm:t>
        <a:bodyPr/>
        <a:lstStyle/>
        <a:p>
          <a:endParaRPr lang="en-US"/>
        </a:p>
      </dgm:t>
    </dgm:pt>
    <dgm:pt modelId="{2E6DE8A7-3586-4913-B5EA-F4A3524C4A0B}" type="sibTrans" cxnId="{8D87502A-A714-4075-A9B5-D32578DAE47F}">
      <dgm:prSet/>
      <dgm:spPr/>
      <dgm:t>
        <a:bodyPr/>
        <a:lstStyle/>
        <a:p>
          <a:endParaRPr lang="en-US"/>
        </a:p>
      </dgm:t>
    </dgm:pt>
    <dgm:pt modelId="{459BF47F-1993-4B0B-8E15-363323D9D6D6}" type="pres">
      <dgm:prSet presAssocID="{5D39423F-2856-45BE-AA1F-8C336FF2C12F}" presName="Name0" presStyleCnt="0">
        <dgm:presLayoutVars>
          <dgm:dir/>
          <dgm:resizeHandles val="exact"/>
        </dgm:presLayoutVars>
      </dgm:prSet>
      <dgm:spPr/>
    </dgm:pt>
    <dgm:pt modelId="{2C032CB3-935C-455B-8A40-C49CC2C9E845}" type="pres">
      <dgm:prSet presAssocID="{5D39423F-2856-45BE-AA1F-8C336FF2C12F}" presName="cycle" presStyleCnt="0"/>
      <dgm:spPr/>
    </dgm:pt>
    <dgm:pt modelId="{9E11D2D0-2470-4212-A58E-F11A11F1601F}" type="pres">
      <dgm:prSet presAssocID="{A59F6EBE-8BBD-4381-B82B-89BCDAD1AC26}" presName="nodeFirstNode" presStyleLbl="node1" presStyleIdx="0" presStyleCnt="9">
        <dgm:presLayoutVars>
          <dgm:bulletEnabled val="1"/>
        </dgm:presLayoutVars>
      </dgm:prSet>
      <dgm:spPr/>
    </dgm:pt>
    <dgm:pt modelId="{A60F94DA-0359-453F-8A7C-6FC36A67651F}" type="pres">
      <dgm:prSet presAssocID="{723F1F9D-DA59-439E-8626-7B435FEAA1E1}" presName="sibTransFirstNode" presStyleLbl="bgShp" presStyleIdx="0" presStyleCnt="1"/>
      <dgm:spPr/>
    </dgm:pt>
    <dgm:pt modelId="{1F22C532-9C1A-4B33-BDA2-793D469CE19D}" type="pres">
      <dgm:prSet presAssocID="{5099C25C-F9D9-4831-ACC6-C0C2F938FA8D}" presName="nodeFollowingNodes" presStyleLbl="node1" presStyleIdx="1" presStyleCnt="9">
        <dgm:presLayoutVars>
          <dgm:bulletEnabled val="1"/>
        </dgm:presLayoutVars>
      </dgm:prSet>
      <dgm:spPr/>
    </dgm:pt>
    <dgm:pt modelId="{94B31478-9FF6-464C-9774-E3EF5BFF6D3B}" type="pres">
      <dgm:prSet presAssocID="{2F9111AC-9D1A-4EB9-BAA5-606485CA4790}" presName="nodeFollowingNodes" presStyleLbl="node1" presStyleIdx="2" presStyleCnt="9">
        <dgm:presLayoutVars>
          <dgm:bulletEnabled val="1"/>
        </dgm:presLayoutVars>
      </dgm:prSet>
      <dgm:spPr/>
    </dgm:pt>
    <dgm:pt modelId="{5AFB8EA2-6227-40F6-92D3-4230271CDA22}" type="pres">
      <dgm:prSet presAssocID="{BA06F331-3B85-4098-B6B5-CDF9106C2B78}" presName="nodeFollowingNodes" presStyleLbl="node1" presStyleIdx="3" presStyleCnt="9">
        <dgm:presLayoutVars>
          <dgm:bulletEnabled val="1"/>
        </dgm:presLayoutVars>
      </dgm:prSet>
      <dgm:spPr/>
    </dgm:pt>
    <dgm:pt modelId="{6E6D7583-B058-4389-8571-0549B50705BA}" type="pres">
      <dgm:prSet presAssocID="{0A49DBB4-977B-47FA-B3FC-38DAD02980EA}" presName="nodeFollowingNodes" presStyleLbl="node1" presStyleIdx="4" presStyleCnt="9">
        <dgm:presLayoutVars>
          <dgm:bulletEnabled val="1"/>
        </dgm:presLayoutVars>
      </dgm:prSet>
      <dgm:spPr/>
    </dgm:pt>
    <dgm:pt modelId="{D856915B-2D18-493C-B888-E150BF005706}" type="pres">
      <dgm:prSet presAssocID="{C618A450-BAC9-43DD-A14E-697D7CEE1A40}" presName="nodeFollowingNodes" presStyleLbl="node1" presStyleIdx="5" presStyleCnt="9">
        <dgm:presLayoutVars>
          <dgm:bulletEnabled val="1"/>
        </dgm:presLayoutVars>
      </dgm:prSet>
      <dgm:spPr/>
    </dgm:pt>
    <dgm:pt modelId="{67745388-BB70-456E-AFEC-105BEA656F0A}" type="pres">
      <dgm:prSet presAssocID="{34AE3C23-20F6-4056-A2FA-1B486AF3A679}" presName="nodeFollowingNodes" presStyleLbl="node1" presStyleIdx="6" presStyleCnt="9">
        <dgm:presLayoutVars>
          <dgm:bulletEnabled val="1"/>
        </dgm:presLayoutVars>
      </dgm:prSet>
      <dgm:spPr/>
    </dgm:pt>
    <dgm:pt modelId="{22AE5B8A-E591-4B53-BDFB-C2FF48C3CE8E}" type="pres">
      <dgm:prSet presAssocID="{3BD76E21-6D52-4F0B-B535-3ED22AF14B91}" presName="nodeFollowingNodes" presStyleLbl="node1" presStyleIdx="7" presStyleCnt="9">
        <dgm:presLayoutVars>
          <dgm:bulletEnabled val="1"/>
        </dgm:presLayoutVars>
      </dgm:prSet>
      <dgm:spPr/>
    </dgm:pt>
    <dgm:pt modelId="{BD76BFA1-3F8E-4BEB-9800-33140EAAB22A}" type="pres">
      <dgm:prSet presAssocID="{7FE1469D-BF37-4ECD-8DEE-1220BB8A1D75}" presName="nodeFollowingNodes" presStyleLbl="node1" presStyleIdx="8" presStyleCnt="9">
        <dgm:presLayoutVars>
          <dgm:bulletEnabled val="1"/>
        </dgm:presLayoutVars>
      </dgm:prSet>
      <dgm:spPr/>
    </dgm:pt>
  </dgm:ptLst>
  <dgm:cxnLst>
    <dgm:cxn modelId="{16A62100-10DC-43C5-B47B-D1797E13EF07}" srcId="{5D39423F-2856-45BE-AA1F-8C336FF2C12F}" destId="{C618A450-BAC9-43DD-A14E-697D7CEE1A40}" srcOrd="5" destOrd="0" parTransId="{89061C67-EC05-475D-8D23-C63052D4329B}" sibTransId="{EA2D1267-EE7E-4AE4-A99F-69D41C3B8BB7}"/>
    <dgm:cxn modelId="{C1EE0F11-8171-4805-A9DD-8E12C2224FB8}" type="presOf" srcId="{5D39423F-2856-45BE-AA1F-8C336FF2C12F}" destId="{459BF47F-1993-4B0B-8E15-363323D9D6D6}" srcOrd="0" destOrd="0" presId="urn:microsoft.com/office/officeart/2005/8/layout/cycle3"/>
    <dgm:cxn modelId="{2807A71A-6438-4727-9737-1F217C9F041C}" type="presOf" srcId="{C618A450-BAC9-43DD-A14E-697D7CEE1A40}" destId="{D856915B-2D18-493C-B888-E150BF005706}" srcOrd="0" destOrd="0" presId="urn:microsoft.com/office/officeart/2005/8/layout/cycle3"/>
    <dgm:cxn modelId="{347EF821-8D48-4D44-BEB6-90AB95B33F8D}" type="presOf" srcId="{2F9111AC-9D1A-4EB9-BAA5-606485CA4790}" destId="{94B31478-9FF6-464C-9774-E3EF5BFF6D3B}" srcOrd="0" destOrd="0" presId="urn:microsoft.com/office/officeart/2005/8/layout/cycle3"/>
    <dgm:cxn modelId="{F7317227-1504-4F14-857B-40F29790262D}" type="presOf" srcId="{723F1F9D-DA59-439E-8626-7B435FEAA1E1}" destId="{A60F94DA-0359-453F-8A7C-6FC36A67651F}" srcOrd="0" destOrd="0" presId="urn:microsoft.com/office/officeart/2005/8/layout/cycle3"/>
    <dgm:cxn modelId="{C3CCE429-B05C-4E81-92CF-0CF8A7A221C8}" srcId="{5D39423F-2856-45BE-AA1F-8C336FF2C12F}" destId="{2F9111AC-9D1A-4EB9-BAA5-606485CA4790}" srcOrd="2" destOrd="0" parTransId="{ECB9C9BD-8BA1-4A44-9492-B8C7337220EA}" sibTransId="{D7FE8E8A-7FAE-4877-86B5-9B4228565F1F}"/>
    <dgm:cxn modelId="{8D87502A-A714-4075-A9B5-D32578DAE47F}" srcId="{5D39423F-2856-45BE-AA1F-8C336FF2C12F}" destId="{7FE1469D-BF37-4ECD-8DEE-1220BB8A1D75}" srcOrd="8" destOrd="0" parTransId="{72D238EC-69A3-47A7-BCE5-FDF77AB6E0E3}" sibTransId="{2E6DE8A7-3586-4913-B5EA-F4A3524C4A0B}"/>
    <dgm:cxn modelId="{EFCCFF35-AAF6-40BF-8ACB-4CC5F2752851}" type="presOf" srcId="{A59F6EBE-8BBD-4381-B82B-89BCDAD1AC26}" destId="{9E11D2D0-2470-4212-A58E-F11A11F1601F}" srcOrd="0" destOrd="0" presId="urn:microsoft.com/office/officeart/2005/8/layout/cycle3"/>
    <dgm:cxn modelId="{A579805E-62AE-468C-9E46-FC268BE3B263}" srcId="{5D39423F-2856-45BE-AA1F-8C336FF2C12F}" destId="{A59F6EBE-8BBD-4381-B82B-89BCDAD1AC26}" srcOrd="0" destOrd="0" parTransId="{07C0528D-05B4-46D2-9349-BC13A60BC77B}" sibTransId="{723F1F9D-DA59-439E-8626-7B435FEAA1E1}"/>
    <dgm:cxn modelId="{144CFB67-CE5E-4586-80A5-1BE903A532BB}" type="presOf" srcId="{0A49DBB4-977B-47FA-B3FC-38DAD02980EA}" destId="{6E6D7583-B058-4389-8571-0549B50705BA}" srcOrd="0" destOrd="0" presId="urn:microsoft.com/office/officeart/2005/8/layout/cycle3"/>
    <dgm:cxn modelId="{0B749668-40EC-4F26-AAB6-2EA1F9CCA003}" type="presOf" srcId="{5099C25C-F9D9-4831-ACC6-C0C2F938FA8D}" destId="{1F22C532-9C1A-4B33-BDA2-793D469CE19D}" srcOrd="0" destOrd="0" presId="urn:microsoft.com/office/officeart/2005/8/layout/cycle3"/>
    <dgm:cxn modelId="{3CC8EA69-D268-43B3-8105-7889AA427028}" type="presOf" srcId="{7FE1469D-BF37-4ECD-8DEE-1220BB8A1D75}" destId="{BD76BFA1-3F8E-4BEB-9800-33140EAAB22A}" srcOrd="0" destOrd="0" presId="urn:microsoft.com/office/officeart/2005/8/layout/cycle3"/>
    <dgm:cxn modelId="{715C1971-C32F-4433-851D-91795A11617D}" type="presOf" srcId="{BA06F331-3B85-4098-B6B5-CDF9106C2B78}" destId="{5AFB8EA2-6227-40F6-92D3-4230271CDA22}" srcOrd="0" destOrd="0" presId="urn:microsoft.com/office/officeart/2005/8/layout/cycle3"/>
    <dgm:cxn modelId="{53DF527D-6338-4286-9648-BD307EE20649}" srcId="{5D39423F-2856-45BE-AA1F-8C336FF2C12F}" destId="{5099C25C-F9D9-4831-ACC6-C0C2F938FA8D}" srcOrd="1" destOrd="0" parTransId="{1D55FA55-DE6F-4128-A07B-79E271D11840}" sibTransId="{233146AF-0042-4269-BAEB-7A3950E09C1D}"/>
    <dgm:cxn modelId="{E92D0494-31E9-49DA-AE7F-C28EE917AC45}" srcId="{5D39423F-2856-45BE-AA1F-8C336FF2C12F}" destId="{0A49DBB4-977B-47FA-B3FC-38DAD02980EA}" srcOrd="4" destOrd="0" parTransId="{F1359DBF-C52C-4BE2-A7BD-16F674ED4FD6}" sibTransId="{E1922D28-3E69-4279-BF00-220DA0D95CE0}"/>
    <dgm:cxn modelId="{6C96F8A6-6155-47D3-8BCF-A9C6BC26893D}" srcId="{5D39423F-2856-45BE-AA1F-8C336FF2C12F}" destId="{34AE3C23-20F6-4056-A2FA-1B486AF3A679}" srcOrd="6" destOrd="0" parTransId="{95DA8672-827B-4885-82F6-CAEF2C189DF8}" sibTransId="{5ADA6997-BD7F-455A-AA25-5712A7414DB0}"/>
    <dgm:cxn modelId="{D44F5AB9-0D9C-4B42-9210-078115FCFD13}" srcId="{5D39423F-2856-45BE-AA1F-8C336FF2C12F}" destId="{BA06F331-3B85-4098-B6B5-CDF9106C2B78}" srcOrd="3" destOrd="0" parTransId="{96BA8A50-2081-44E8-A9DC-D709200B63AF}" sibTransId="{39711AF1-54D2-4AC2-B52C-83E744057EFB}"/>
    <dgm:cxn modelId="{0C6EBECB-E624-432A-9C85-EBF649AC4C56}" type="presOf" srcId="{34AE3C23-20F6-4056-A2FA-1B486AF3A679}" destId="{67745388-BB70-456E-AFEC-105BEA656F0A}" srcOrd="0" destOrd="0" presId="urn:microsoft.com/office/officeart/2005/8/layout/cycle3"/>
    <dgm:cxn modelId="{739A69D3-A2B0-45DA-BCEE-BB26293EFE11}" srcId="{5D39423F-2856-45BE-AA1F-8C336FF2C12F}" destId="{3BD76E21-6D52-4F0B-B535-3ED22AF14B91}" srcOrd="7" destOrd="0" parTransId="{DA06BD42-9D60-42B1-A17C-4348C2635251}" sibTransId="{125A1251-C0D0-4FE3-8622-8404433DC059}"/>
    <dgm:cxn modelId="{E76C34DB-69F2-43EE-9BDE-2AD1E7BFDAD3}" type="presOf" srcId="{3BD76E21-6D52-4F0B-B535-3ED22AF14B91}" destId="{22AE5B8A-E591-4B53-BDFB-C2FF48C3CE8E}" srcOrd="0" destOrd="0" presId="urn:microsoft.com/office/officeart/2005/8/layout/cycle3"/>
    <dgm:cxn modelId="{43BB486F-0F55-4244-8D6E-886C0AF45FBA}" type="presParOf" srcId="{459BF47F-1993-4B0B-8E15-363323D9D6D6}" destId="{2C032CB3-935C-455B-8A40-C49CC2C9E845}" srcOrd="0" destOrd="0" presId="urn:microsoft.com/office/officeart/2005/8/layout/cycle3"/>
    <dgm:cxn modelId="{7B8F9068-C81F-4939-A3D5-044C38794C61}" type="presParOf" srcId="{2C032CB3-935C-455B-8A40-C49CC2C9E845}" destId="{9E11D2D0-2470-4212-A58E-F11A11F1601F}" srcOrd="0" destOrd="0" presId="urn:microsoft.com/office/officeart/2005/8/layout/cycle3"/>
    <dgm:cxn modelId="{B0A8D6D8-BF14-4C6B-9C77-B27A0F5CCD2D}" type="presParOf" srcId="{2C032CB3-935C-455B-8A40-C49CC2C9E845}" destId="{A60F94DA-0359-453F-8A7C-6FC36A67651F}" srcOrd="1" destOrd="0" presId="urn:microsoft.com/office/officeart/2005/8/layout/cycle3"/>
    <dgm:cxn modelId="{BB4AE50C-3E44-4F72-B62C-7FC124CA2B10}" type="presParOf" srcId="{2C032CB3-935C-455B-8A40-C49CC2C9E845}" destId="{1F22C532-9C1A-4B33-BDA2-793D469CE19D}" srcOrd="2" destOrd="0" presId="urn:microsoft.com/office/officeart/2005/8/layout/cycle3"/>
    <dgm:cxn modelId="{4CEC16B6-8810-4FEF-8D72-6B8EF5B50256}" type="presParOf" srcId="{2C032CB3-935C-455B-8A40-C49CC2C9E845}" destId="{94B31478-9FF6-464C-9774-E3EF5BFF6D3B}" srcOrd="3" destOrd="0" presId="urn:microsoft.com/office/officeart/2005/8/layout/cycle3"/>
    <dgm:cxn modelId="{F4BF30E5-6D20-4DEE-84C8-3B42A9438573}" type="presParOf" srcId="{2C032CB3-935C-455B-8A40-C49CC2C9E845}" destId="{5AFB8EA2-6227-40F6-92D3-4230271CDA22}" srcOrd="4" destOrd="0" presId="urn:microsoft.com/office/officeart/2005/8/layout/cycle3"/>
    <dgm:cxn modelId="{8733AF19-D4DD-4A11-A34F-F7A301899E36}" type="presParOf" srcId="{2C032CB3-935C-455B-8A40-C49CC2C9E845}" destId="{6E6D7583-B058-4389-8571-0549B50705BA}" srcOrd="5" destOrd="0" presId="urn:microsoft.com/office/officeart/2005/8/layout/cycle3"/>
    <dgm:cxn modelId="{2A556ADF-8AC9-4E41-99DE-E7F77A6E6AFD}" type="presParOf" srcId="{2C032CB3-935C-455B-8A40-C49CC2C9E845}" destId="{D856915B-2D18-493C-B888-E150BF005706}" srcOrd="6" destOrd="0" presId="urn:microsoft.com/office/officeart/2005/8/layout/cycle3"/>
    <dgm:cxn modelId="{1E14B2B5-C1FD-42E9-A873-8ADE4E3AB5D6}" type="presParOf" srcId="{2C032CB3-935C-455B-8A40-C49CC2C9E845}" destId="{67745388-BB70-456E-AFEC-105BEA656F0A}" srcOrd="7" destOrd="0" presId="urn:microsoft.com/office/officeart/2005/8/layout/cycle3"/>
    <dgm:cxn modelId="{2B224813-5999-43AA-A3BC-5655440EF67D}" type="presParOf" srcId="{2C032CB3-935C-455B-8A40-C49CC2C9E845}" destId="{22AE5B8A-E591-4B53-BDFB-C2FF48C3CE8E}" srcOrd="8" destOrd="0" presId="urn:microsoft.com/office/officeart/2005/8/layout/cycle3"/>
    <dgm:cxn modelId="{D7205A04-B79A-435F-AF80-7E80C328D427}" type="presParOf" srcId="{2C032CB3-935C-455B-8A40-C49CC2C9E845}" destId="{BD76BFA1-3F8E-4BEB-9800-33140EAAB22A}" srcOrd="9"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61C30C-CBD8-4B12-89BB-4418CF94EE8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028C9E7B-0868-4D03-9729-9365AEAEB667}">
      <dgm:prSet custT="1"/>
      <dgm:spPr>
        <a:xfrm>
          <a:off x="348756" y="226008"/>
          <a:ext cx="7731512" cy="451817"/>
        </a:xfrm>
        <a:prstGeom prst="rect">
          <a:avLst/>
        </a:prstGeom>
        <a:solidFill>
          <a:srgbClr val="35538D"/>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400" b="0" i="0" baseline="0" dirty="0">
              <a:solidFill>
                <a:sysClr val="window" lastClr="FFFFFF"/>
              </a:solidFill>
              <a:latin typeface="Calibri" panose="020F0502020204030204"/>
              <a:ea typeface="+mn-ea"/>
              <a:cs typeface="+mn-cs"/>
            </a:rPr>
            <a:t>         </a:t>
          </a:r>
          <a:r>
            <a:rPr lang="en-US" sz="1600" b="0" i="0" baseline="0" dirty="0">
              <a:solidFill>
                <a:sysClr val="window" lastClr="FFFFFF"/>
              </a:solidFill>
              <a:latin typeface="Calibri" panose="020F0502020204030204"/>
              <a:ea typeface="+mn-ea"/>
              <a:cs typeface="+mn-cs"/>
            </a:rPr>
            <a:t>Disparity is the state of being unequal</a:t>
          </a:r>
          <a:endParaRPr lang="en-US" sz="1600" dirty="0">
            <a:solidFill>
              <a:sysClr val="window" lastClr="FFFFFF"/>
            </a:solidFill>
            <a:latin typeface="Calibri" panose="020F0502020204030204"/>
            <a:ea typeface="+mn-ea"/>
            <a:cs typeface="+mn-cs"/>
          </a:endParaRPr>
        </a:p>
      </dgm:t>
    </dgm:pt>
    <dgm:pt modelId="{114233C8-96B5-46EA-A9B7-89B07C4FEA9E}" type="parTrans" cxnId="{AC38CE6F-1781-4587-BC4B-19E32F47899C}">
      <dgm:prSet/>
      <dgm:spPr/>
      <dgm:t>
        <a:bodyPr/>
        <a:lstStyle/>
        <a:p>
          <a:endParaRPr lang="en-US"/>
        </a:p>
      </dgm:t>
    </dgm:pt>
    <dgm:pt modelId="{B542293C-AF35-4DEF-80E6-49E3338CDC34}" type="sibTrans" cxnId="{AC38CE6F-1781-4587-BC4B-19E32F47899C}">
      <dgm:prSet/>
      <dgm:spPr>
        <a:xfrm>
          <a:off x="-5618009" y="-860512"/>
          <a:ext cx="6692608" cy="6692608"/>
        </a:xfrm>
        <a:prstGeom prst="blockArc">
          <a:avLst>
            <a:gd name="adj1" fmla="val 18900000"/>
            <a:gd name="adj2" fmla="val 2700000"/>
            <a:gd name="adj3" fmla="val 331"/>
          </a:avLst>
        </a:prstGeom>
        <a:noFill/>
        <a:ln w="12700" cap="flat" cmpd="sng" algn="ctr">
          <a:solidFill>
            <a:srgbClr val="4472C4">
              <a:shade val="60000"/>
              <a:hueOff val="0"/>
              <a:satOff val="0"/>
              <a:lumOff val="0"/>
              <a:alphaOff val="0"/>
            </a:srgbClr>
          </a:solidFill>
          <a:prstDash val="solid"/>
          <a:miter lim="800000"/>
        </a:ln>
        <a:effectLst/>
      </dgm:spPr>
      <dgm:t>
        <a:bodyPr/>
        <a:lstStyle/>
        <a:p>
          <a:endParaRPr lang="en-US"/>
        </a:p>
      </dgm:t>
    </dgm:pt>
    <dgm:pt modelId="{93A6A3F9-FC65-4CDA-8F7B-71629104C3C1}">
      <dgm:prSet custT="1"/>
      <dgm:spPr>
        <a:solidFill>
          <a:srgbClr val="35538D"/>
        </a:solidFill>
        <a:ln w="12700" cap="flat" cmpd="sng" algn="ctr">
          <a:solidFill>
            <a:sysClr val="window" lastClr="FFFFFF">
              <a:hueOff val="0"/>
              <a:satOff val="0"/>
              <a:lumOff val="0"/>
              <a:alphaOff val="0"/>
            </a:sysClr>
          </a:solidFill>
          <a:prstDash val="solid"/>
          <a:miter lim="800000"/>
        </a:ln>
        <a:effectLst/>
      </dgm:spPr>
      <dgm:t>
        <a:bodyPr spcFirstLastPara="0" vert="horz" wrap="square" lIns="493432" tIns="35560" rIns="35560" bIns="35560" numCol="1" spcCol="1270" anchor="ctr" anchorCtr="0"/>
        <a:lstStyle/>
        <a:p>
          <a:pPr>
            <a:lnSpc>
              <a:spcPct val="100000"/>
            </a:lnSpc>
            <a:spcAft>
              <a:spcPts val="0"/>
            </a:spcAft>
            <a:buNone/>
          </a:pPr>
          <a:r>
            <a:rPr lang="en-US" sz="1600" b="0" i="0" kern="1200" baseline="0" dirty="0">
              <a:solidFill>
                <a:sysClr val="window" lastClr="FFFFFF"/>
              </a:solidFill>
              <a:latin typeface="Calibri" panose="020F0502020204030204"/>
              <a:ea typeface="+mn-ea"/>
              <a:cs typeface="+mn-cs"/>
            </a:rPr>
            <a:t>  Privilege is a special </a:t>
          </a:r>
          <a:r>
            <a:rPr lang="en-US" sz="1400" b="0" i="0" kern="1200" baseline="0" dirty="0">
              <a:solidFill>
                <a:sysClr val="window" lastClr="FFFFFF"/>
              </a:solidFill>
              <a:latin typeface="Calibri" panose="020F0502020204030204"/>
              <a:ea typeface="+mn-ea"/>
              <a:cs typeface="+mn-cs"/>
            </a:rPr>
            <a:t>right</a:t>
          </a:r>
          <a:r>
            <a:rPr lang="en-US" sz="1600" b="0" i="0" kern="1200" baseline="0" dirty="0">
              <a:solidFill>
                <a:sysClr val="window" lastClr="FFFFFF"/>
              </a:solidFill>
              <a:latin typeface="Calibri" panose="020F0502020204030204"/>
              <a:ea typeface="+mn-ea"/>
              <a:cs typeface="+mn-cs"/>
            </a:rPr>
            <a:t>, advantage, or immunity granted or available only to a   </a:t>
          </a:r>
        </a:p>
        <a:p>
          <a:pPr>
            <a:lnSpc>
              <a:spcPct val="100000"/>
            </a:lnSpc>
            <a:spcAft>
              <a:spcPts val="0"/>
            </a:spcAft>
            <a:buNone/>
          </a:pPr>
          <a:r>
            <a:rPr lang="en-US" sz="1600" b="0" i="0" kern="1200" baseline="0" dirty="0">
              <a:solidFill>
                <a:sysClr val="window" lastClr="FFFFFF"/>
              </a:solidFill>
              <a:latin typeface="Calibri" panose="020F0502020204030204"/>
              <a:ea typeface="+mn-ea"/>
              <a:cs typeface="+mn-cs"/>
            </a:rPr>
            <a:t>  particular person or group of people</a:t>
          </a:r>
          <a:r>
            <a:rPr lang="en-US" sz="1400" b="0" i="0" kern="1200" baseline="0" dirty="0">
              <a:solidFill>
                <a:sysClr val="window" lastClr="FFFFFF"/>
              </a:solidFill>
              <a:latin typeface="Calibri" panose="020F0502020204030204"/>
              <a:ea typeface="+mn-ea"/>
              <a:cs typeface="+mn-cs"/>
            </a:rPr>
            <a:t>. </a:t>
          </a:r>
          <a:endParaRPr lang="en-US" sz="1400" kern="1200" dirty="0">
            <a:solidFill>
              <a:sysClr val="window" lastClr="FFFFFF"/>
            </a:solidFill>
            <a:latin typeface="Calibri" panose="020F0502020204030204"/>
            <a:ea typeface="+mn-ea"/>
            <a:cs typeface="+mn-cs"/>
          </a:endParaRPr>
        </a:p>
      </dgm:t>
    </dgm:pt>
    <dgm:pt modelId="{51CE5FD9-FE52-46F9-A465-63AF59FA8589}" type="parTrans" cxnId="{C83F2BFA-6069-4A97-A257-CFB85F89B75D}">
      <dgm:prSet/>
      <dgm:spPr/>
      <dgm:t>
        <a:bodyPr/>
        <a:lstStyle/>
        <a:p>
          <a:endParaRPr lang="en-US"/>
        </a:p>
      </dgm:t>
    </dgm:pt>
    <dgm:pt modelId="{71889ADB-A44D-4B67-84F7-7FF30BCAAC9E}" type="sibTrans" cxnId="{C83F2BFA-6069-4A97-A257-CFB85F89B75D}">
      <dgm:prSet/>
      <dgm:spPr/>
      <dgm:t>
        <a:bodyPr/>
        <a:lstStyle/>
        <a:p>
          <a:endParaRPr lang="en-US"/>
        </a:p>
      </dgm:t>
    </dgm:pt>
    <dgm:pt modelId="{76180997-4B87-4E3B-B12C-7249CF7735E4}">
      <dgm:prSet custT="1"/>
      <dgm:spPr>
        <a:xfrm>
          <a:off x="836056" y="1649829"/>
          <a:ext cx="7098132" cy="451817"/>
        </a:xfrm>
        <a:prstGeom prst="rect">
          <a:avLst/>
        </a:prstGeom>
        <a:solidFill>
          <a:srgbClr val="35538D"/>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600" b="0" i="0" baseline="0" dirty="0">
              <a:solidFill>
                <a:sysClr val="window" lastClr="FFFFFF"/>
              </a:solidFill>
              <a:latin typeface="Calibri" panose="020F0502020204030204"/>
              <a:ea typeface="+mn-ea"/>
              <a:cs typeface="+mn-cs"/>
            </a:rPr>
            <a:t>       Prejudice is preconceived opinion that is not based on reason or actual experience</a:t>
          </a:r>
          <a:r>
            <a:rPr lang="en-US" sz="1400" b="0" i="0" baseline="0" dirty="0">
              <a:solidFill>
                <a:sysClr val="window" lastClr="FFFFFF"/>
              </a:solidFill>
              <a:latin typeface="Calibri" panose="020F0502020204030204"/>
              <a:ea typeface="+mn-ea"/>
              <a:cs typeface="+mn-cs"/>
            </a:rPr>
            <a:t>. </a:t>
          </a:r>
          <a:endParaRPr lang="en-US" sz="1400" dirty="0">
            <a:solidFill>
              <a:sysClr val="window" lastClr="FFFFFF"/>
            </a:solidFill>
            <a:latin typeface="Calibri" panose="020F0502020204030204"/>
            <a:ea typeface="+mn-ea"/>
            <a:cs typeface="+mn-cs"/>
          </a:endParaRPr>
        </a:p>
      </dgm:t>
    </dgm:pt>
    <dgm:pt modelId="{949C5FD9-AD55-4391-9A97-B639728E2730}" type="parTrans" cxnId="{F1426392-4727-47FE-9963-410A317A14D8}">
      <dgm:prSet/>
      <dgm:spPr/>
      <dgm:t>
        <a:bodyPr/>
        <a:lstStyle/>
        <a:p>
          <a:endParaRPr lang="en-US"/>
        </a:p>
      </dgm:t>
    </dgm:pt>
    <dgm:pt modelId="{96BFB9C8-705C-491D-A277-9C677147E7A9}" type="sibTrans" cxnId="{F1426392-4727-47FE-9963-410A317A14D8}">
      <dgm:prSet/>
      <dgm:spPr/>
      <dgm:t>
        <a:bodyPr/>
        <a:lstStyle/>
        <a:p>
          <a:endParaRPr lang="en-US"/>
        </a:p>
      </dgm:t>
    </dgm:pt>
    <dgm:pt modelId="{809B9D56-F2FB-442C-BC75-EF04EB50AF8B}">
      <dgm:prSet custT="1"/>
      <dgm:spPr>
        <a:xfrm>
          <a:off x="1053727" y="2259883"/>
          <a:ext cx="7026542" cy="451817"/>
        </a:xfrm>
        <a:prstGeom prst="rect">
          <a:avLst/>
        </a:prstGeom>
        <a:solidFill>
          <a:srgbClr val="35538D"/>
        </a:solidFill>
        <a:ln w="12700" cap="flat" cmpd="sng" algn="ctr">
          <a:solidFill>
            <a:sysClr val="window" lastClr="FFFFFF">
              <a:hueOff val="0"/>
              <a:satOff val="0"/>
              <a:lumOff val="0"/>
              <a:alphaOff val="0"/>
            </a:sysClr>
          </a:solidFill>
          <a:prstDash val="solid"/>
          <a:miter lim="800000"/>
        </a:ln>
        <a:effectLst/>
      </dgm:spPr>
      <dgm:t>
        <a:bodyPr/>
        <a:lstStyle/>
        <a:p>
          <a:pPr>
            <a:lnSpc>
              <a:spcPct val="100000"/>
            </a:lnSpc>
            <a:spcAft>
              <a:spcPts val="0"/>
            </a:spcAft>
            <a:buNone/>
          </a:pPr>
          <a:r>
            <a:rPr lang="en-US" sz="1600" b="0" i="0" baseline="0" dirty="0">
              <a:solidFill>
                <a:sysClr val="window" lastClr="FFFFFF"/>
              </a:solidFill>
              <a:latin typeface="Calibri" panose="020F0502020204030204"/>
              <a:ea typeface="+mn-ea"/>
              <a:cs typeface="+mn-cs"/>
            </a:rPr>
            <a:t>     Stereotype is a widely held but fixed and oversimplified image or idea of a           </a:t>
          </a:r>
        </a:p>
        <a:p>
          <a:pPr>
            <a:lnSpc>
              <a:spcPct val="100000"/>
            </a:lnSpc>
            <a:spcAft>
              <a:spcPts val="0"/>
            </a:spcAft>
            <a:buNone/>
          </a:pPr>
          <a:r>
            <a:rPr lang="en-US" sz="1600" b="0" i="0" baseline="0" dirty="0">
              <a:solidFill>
                <a:sysClr val="window" lastClr="FFFFFF"/>
              </a:solidFill>
              <a:latin typeface="Calibri" panose="020F0502020204030204"/>
              <a:ea typeface="+mn-ea"/>
              <a:cs typeface="+mn-cs"/>
            </a:rPr>
            <a:t>     particular type of person or thing. </a:t>
          </a:r>
          <a:endParaRPr lang="en-US" sz="1600" dirty="0">
            <a:solidFill>
              <a:sysClr val="window" lastClr="FFFFFF"/>
            </a:solidFill>
            <a:latin typeface="Calibri" panose="020F0502020204030204"/>
            <a:ea typeface="+mn-ea"/>
            <a:cs typeface="+mn-cs"/>
          </a:endParaRPr>
        </a:p>
      </dgm:t>
    </dgm:pt>
    <dgm:pt modelId="{B5239AE6-BBDD-4580-A762-09D7D9C968A5}" type="parTrans" cxnId="{6941CF8E-5469-4350-8B3E-68C961EE7B45}">
      <dgm:prSet/>
      <dgm:spPr/>
      <dgm:t>
        <a:bodyPr/>
        <a:lstStyle/>
        <a:p>
          <a:endParaRPr lang="en-US"/>
        </a:p>
      </dgm:t>
    </dgm:pt>
    <dgm:pt modelId="{7CEF4F08-76E7-4001-A574-B0BE9B584880}" type="sibTrans" cxnId="{6941CF8E-5469-4350-8B3E-68C961EE7B45}">
      <dgm:prSet/>
      <dgm:spPr/>
      <dgm:t>
        <a:bodyPr/>
        <a:lstStyle/>
        <a:p>
          <a:endParaRPr lang="en-US"/>
        </a:p>
      </dgm:t>
    </dgm:pt>
    <dgm:pt modelId="{C1B2583F-7308-44E9-A29F-99490B663315}">
      <dgm:prSet custT="1"/>
      <dgm:spPr>
        <a:xfrm>
          <a:off x="982136" y="2938007"/>
          <a:ext cx="7098132" cy="451817"/>
        </a:xfrm>
        <a:prstGeom prst="rect">
          <a:avLst/>
        </a:prstGeom>
        <a:solidFill>
          <a:srgbClr val="35538D"/>
        </a:solidFill>
        <a:ln w="12700" cap="flat" cmpd="sng" algn="ctr">
          <a:solidFill>
            <a:sysClr val="window" lastClr="FFFFFF">
              <a:hueOff val="0"/>
              <a:satOff val="0"/>
              <a:lumOff val="0"/>
              <a:alphaOff val="0"/>
            </a:sysClr>
          </a:solidFill>
          <a:prstDash val="solid"/>
          <a:miter lim="800000"/>
        </a:ln>
        <a:effectLst/>
      </dgm:spPr>
      <dgm:t>
        <a:bodyPr/>
        <a:lstStyle/>
        <a:p>
          <a:pPr>
            <a:lnSpc>
              <a:spcPct val="100000"/>
            </a:lnSpc>
            <a:spcAft>
              <a:spcPts val="0"/>
            </a:spcAft>
            <a:buNone/>
          </a:pPr>
          <a:r>
            <a:rPr lang="en-US" sz="1600" b="0" i="0" baseline="0" dirty="0">
              <a:solidFill>
                <a:sysClr val="window" lastClr="FFFFFF"/>
              </a:solidFill>
              <a:latin typeface="Calibri" panose="020F0502020204030204"/>
              <a:ea typeface="+mn-ea"/>
              <a:cs typeface="+mn-cs"/>
            </a:rPr>
            <a:t>       Bias is an inclination of temperament or outlook to present or hold a partial                   </a:t>
          </a:r>
        </a:p>
        <a:p>
          <a:pPr>
            <a:lnSpc>
              <a:spcPct val="100000"/>
            </a:lnSpc>
            <a:spcAft>
              <a:spcPts val="0"/>
            </a:spcAft>
            <a:buNone/>
          </a:pPr>
          <a:r>
            <a:rPr lang="en-US" sz="1600" b="0" i="0" baseline="0" dirty="0">
              <a:solidFill>
                <a:sysClr val="window" lastClr="FFFFFF"/>
              </a:solidFill>
              <a:latin typeface="Calibri" panose="020F0502020204030204"/>
              <a:ea typeface="+mn-ea"/>
              <a:cs typeface="+mn-cs"/>
            </a:rPr>
            <a:t>       perspective, often accompanied by a refusal to even consider the possible merits of   </a:t>
          </a:r>
        </a:p>
        <a:p>
          <a:pPr>
            <a:lnSpc>
              <a:spcPct val="100000"/>
            </a:lnSpc>
            <a:spcAft>
              <a:spcPts val="0"/>
            </a:spcAft>
            <a:buNone/>
          </a:pPr>
          <a:r>
            <a:rPr lang="en-US" sz="1600" b="0" i="0" baseline="0" dirty="0">
              <a:solidFill>
                <a:sysClr val="window" lastClr="FFFFFF"/>
              </a:solidFill>
              <a:latin typeface="Calibri" panose="020F0502020204030204"/>
              <a:ea typeface="+mn-ea"/>
              <a:cs typeface="+mn-cs"/>
            </a:rPr>
            <a:t>       alternative points of view</a:t>
          </a:r>
          <a:r>
            <a:rPr lang="en-US" sz="1400" b="0" i="0" baseline="0" dirty="0">
              <a:solidFill>
                <a:sysClr val="window" lastClr="FFFFFF"/>
              </a:solidFill>
              <a:latin typeface="Calibri" panose="020F0502020204030204"/>
              <a:ea typeface="+mn-ea"/>
              <a:cs typeface="+mn-cs"/>
            </a:rPr>
            <a:t>. </a:t>
          </a:r>
          <a:endParaRPr lang="en-US" sz="1400" dirty="0">
            <a:solidFill>
              <a:sysClr val="window" lastClr="FFFFFF"/>
            </a:solidFill>
            <a:latin typeface="Calibri" panose="020F0502020204030204"/>
            <a:ea typeface="+mn-ea"/>
            <a:cs typeface="+mn-cs"/>
          </a:endParaRPr>
        </a:p>
      </dgm:t>
    </dgm:pt>
    <dgm:pt modelId="{076B7DEB-F545-440D-887A-39A04DF55DD3}" type="parTrans" cxnId="{5C120D4E-364F-4251-A486-F5358844DD7B}">
      <dgm:prSet/>
      <dgm:spPr/>
      <dgm:t>
        <a:bodyPr/>
        <a:lstStyle/>
        <a:p>
          <a:endParaRPr lang="en-US"/>
        </a:p>
      </dgm:t>
    </dgm:pt>
    <dgm:pt modelId="{D184581E-EFDF-47E8-9798-4079B56E455C}" type="sibTrans" cxnId="{5C120D4E-364F-4251-A486-F5358844DD7B}">
      <dgm:prSet/>
      <dgm:spPr/>
      <dgm:t>
        <a:bodyPr/>
        <a:lstStyle/>
        <a:p>
          <a:endParaRPr lang="en-US"/>
        </a:p>
      </dgm:t>
    </dgm:pt>
    <dgm:pt modelId="{31F4A3CB-F1AF-47FD-BE9A-FC5841681CD0}" type="pres">
      <dgm:prSet presAssocID="{7761C30C-CBD8-4B12-89BB-4418CF94EE85}" presName="Name0" presStyleCnt="0">
        <dgm:presLayoutVars>
          <dgm:chMax val="7"/>
          <dgm:chPref val="7"/>
          <dgm:dir/>
        </dgm:presLayoutVars>
      </dgm:prSet>
      <dgm:spPr/>
    </dgm:pt>
    <dgm:pt modelId="{3AF6F22D-6857-4A57-9EEA-BA2FC3F7E6FE}" type="pres">
      <dgm:prSet presAssocID="{7761C30C-CBD8-4B12-89BB-4418CF94EE85}" presName="Name1" presStyleCnt="0"/>
      <dgm:spPr/>
    </dgm:pt>
    <dgm:pt modelId="{63D0FA90-D71B-4FF0-A0B1-9760A1C7DD46}" type="pres">
      <dgm:prSet presAssocID="{7761C30C-CBD8-4B12-89BB-4418CF94EE85}" presName="cycle" presStyleCnt="0"/>
      <dgm:spPr/>
    </dgm:pt>
    <dgm:pt modelId="{77C96C10-5F70-4F75-BB41-F0339B73EDE2}" type="pres">
      <dgm:prSet presAssocID="{7761C30C-CBD8-4B12-89BB-4418CF94EE85}" presName="srcNode" presStyleLbl="node1" presStyleIdx="0" presStyleCnt="5"/>
      <dgm:spPr/>
    </dgm:pt>
    <dgm:pt modelId="{3FCC0041-BBC8-4170-BE38-F9F50B667BE0}" type="pres">
      <dgm:prSet presAssocID="{7761C30C-CBD8-4B12-89BB-4418CF94EE85}" presName="conn" presStyleLbl="parChTrans1D2" presStyleIdx="0" presStyleCnt="1"/>
      <dgm:spPr/>
    </dgm:pt>
    <dgm:pt modelId="{4036B21F-4634-4E04-B93C-629948D0A44A}" type="pres">
      <dgm:prSet presAssocID="{7761C30C-CBD8-4B12-89BB-4418CF94EE85}" presName="extraNode" presStyleLbl="node1" presStyleIdx="0" presStyleCnt="5"/>
      <dgm:spPr/>
    </dgm:pt>
    <dgm:pt modelId="{28B87872-80D7-4496-B0B1-B6C0CB74F542}" type="pres">
      <dgm:prSet presAssocID="{7761C30C-CBD8-4B12-89BB-4418CF94EE85}" presName="dstNode" presStyleLbl="node1" presStyleIdx="0" presStyleCnt="5"/>
      <dgm:spPr/>
    </dgm:pt>
    <dgm:pt modelId="{CC92DDC4-133B-4386-BA57-6F68F31C4A7D}" type="pres">
      <dgm:prSet presAssocID="{028C9E7B-0868-4D03-9729-9365AEAEB667}" presName="text_1" presStyleLbl="node1" presStyleIdx="0" presStyleCnt="5" custScaleX="102626" custLinFactNeighborX="-144">
        <dgm:presLayoutVars>
          <dgm:bulletEnabled val="1"/>
        </dgm:presLayoutVars>
      </dgm:prSet>
      <dgm:spPr/>
    </dgm:pt>
    <dgm:pt modelId="{99DCD5C2-5939-4E24-A9BD-B869D5B2A980}" type="pres">
      <dgm:prSet presAssocID="{028C9E7B-0868-4D03-9729-9365AEAEB667}" presName="accent_1" presStyleCnt="0"/>
      <dgm:spPr/>
    </dgm:pt>
    <dgm:pt modelId="{BBEC6A9A-7118-4A6E-9477-A3C66DD5E2AB}" type="pres">
      <dgm:prSet presAssocID="{028C9E7B-0868-4D03-9729-9365AEAEB667}" presName="accentRepeatNode" presStyleLbl="solidFgAcc1" presStyleIdx="0" presStyleCnt="5" custScaleX="123852" custLinFactNeighborX="5475" custLinFactNeighborY="-8031"/>
      <dgm:spPr>
        <a:xfrm>
          <a:off x="97291" y="124174"/>
          <a:ext cx="564771" cy="564771"/>
        </a:xfrm>
        <a:prstGeom prst="ellipse">
          <a:avLst/>
        </a:prstGeom>
        <a:blipFill rotWithShape="0">
          <a:blip xmlns:r="http://schemas.openxmlformats.org/officeDocument/2006/relationships" r:embed="rId1"/>
          <a:srcRect/>
          <a:stretch>
            <a:fillRect l="-3000" r="-3000"/>
          </a:stretch>
        </a:blipFill>
        <a:ln w="12700" cap="flat" cmpd="sng" algn="ctr">
          <a:solidFill>
            <a:srgbClr val="4472C4">
              <a:hueOff val="0"/>
              <a:satOff val="0"/>
              <a:lumOff val="0"/>
              <a:alphaOff val="0"/>
            </a:srgbClr>
          </a:solidFill>
          <a:prstDash val="solid"/>
          <a:miter lim="800000"/>
        </a:ln>
        <a:effectLst/>
      </dgm:spPr>
    </dgm:pt>
    <dgm:pt modelId="{8F72CC2B-FBA9-457B-AC8C-0D7BB60737CC}" type="pres">
      <dgm:prSet presAssocID="{93A6A3F9-FC65-4CDA-8F7B-71629104C3C1}" presName="text_2" presStyleLbl="node1" presStyleIdx="1" presStyleCnt="5" custScaleX="102485">
        <dgm:presLayoutVars>
          <dgm:bulletEnabled val="1"/>
        </dgm:presLayoutVars>
      </dgm:prSet>
      <dgm:spPr>
        <a:xfrm>
          <a:off x="808106" y="1242796"/>
          <a:ext cx="7227866" cy="621646"/>
        </a:xfrm>
        <a:prstGeom prst="rect">
          <a:avLst/>
        </a:prstGeom>
      </dgm:spPr>
    </dgm:pt>
    <dgm:pt modelId="{F4774E5B-2B70-4ACD-9647-83D6C70FED7C}" type="pres">
      <dgm:prSet presAssocID="{93A6A3F9-FC65-4CDA-8F7B-71629104C3C1}" presName="accent_2" presStyleCnt="0"/>
      <dgm:spPr/>
    </dgm:pt>
    <dgm:pt modelId="{740DB24C-2E21-4E90-9447-704B4E32C669}" type="pres">
      <dgm:prSet presAssocID="{93A6A3F9-FC65-4CDA-8F7B-71629104C3C1}" presName="accentRepeatNode" presStyleLbl="solidFgAcc1" presStyleIdx="1" presStyleCnt="5" custScaleX="153874" custLinFactNeighborX="-28211" custLinFactNeighborY="1868"/>
      <dgm:spPr>
        <a:xfrm>
          <a:off x="259941" y="847655"/>
          <a:ext cx="748921" cy="564771"/>
        </a:xfrm>
        <a:prstGeom prst="ellipse">
          <a:avLst/>
        </a:prstGeom>
        <a:blipFill rotWithShape="0">
          <a:blip xmlns:r="http://schemas.openxmlformats.org/officeDocument/2006/relationships" r:embed="rId2"/>
          <a:srcRect/>
          <a:stretch>
            <a:fillRect l="-23000" r="-23000"/>
          </a:stretch>
        </a:blipFill>
        <a:ln w="12700" cap="flat" cmpd="sng" algn="ctr">
          <a:solidFill>
            <a:srgbClr val="4472C4">
              <a:hueOff val="0"/>
              <a:satOff val="0"/>
              <a:lumOff val="0"/>
              <a:alphaOff val="0"/>
            </a:srgbClr>
          </a:solidFill>
          <a:prstDash val="solid"/>
          <a:miter lim="800000"/>
        </a:ln>
        <a:effectLst/>
      </dgm:spPr>
    </dgm:pt>
    <dgm:pt modelId="{441D2FAD-2CB1-4537-B563-AA8378842626}" type="pres">
      <dgm:prSet presAssocID="{76180997-4B87-4E3B-B12C-7249CF7735E4}" presName="text_3" presStyleLbl="node1" presStyleIdx="2" presStyleCnt="5" custScaleX="105705" custLinFactNeighborX="-2058" custLinFactNeighborY="15066">
        <dgm:presLayoutVars>
          <dgm:bulletEnabled val="1"/>
        </dgm:presLayoutVars>
      </dgm:prSet>
      <dgm:spPr/>
    </dgm:pt>
    <dgm:pt modelId="{0939E388-9576-4AB4-BD19-1203BB7DDB8E}" type="pres">
      <dgm:prSet presAssocID="{76180997-4B87-4E3B-B12C-7249CF7735E4}" presName="accent_3" presStyleCnt="0"/>
      <dgm:spPr/>
    </dgm:pt>
    <dgm:pt modelId="{AD72BBBA-6DEA-4591-82FC-CB9422608127}" type="pres">
      <dgm:prSet presAssocID="{76180997-4B87-4E3B-B12C-7249CF7735E4}" presName="accentRepeatNode" presStyleLbl="solidFgAcc1" presStyleIdx="2" presStyleCnt="5" custAng="21195803" custScaleX="136907" custLinFactNeighborX="-59021" custLinFactNeighborY="8249"/>
      <dgm:spPr>
        <a:xfrm rot="21195803">
          <a:off x="449025" y="1576286"/>
          <a:ext cx="564771" cy="564771"/>
        </a:xfrm>
        <a:prstGeom prst="ellipse">
          <a:avLst/>
        </a:prstGeom>
        <a:blipFill rotWithShape="0">
          <a:blip xmlns:r="http://schemas.openxmlformats.org/officeDocument/2006/relationships" r:embed="rId3"/>
          <a:srcRect/>
          <a:stretch>
            <a:fillRect l="-1000" r="-1000"/>
          </a:stretch>
        </a:blipFill>
        <a:ln w="12700" cap="flat" cmpd="sng" algn="ctr">
          <a:solidFill>
            <a:srgbClr val="4472C4">
              <a:hueOff val="0"/>
              <a:satOff val="0"/>
              <a:lumOff val="0"/>
              <a:alphaOff val="0"/>
            </a:srgbClr>
          </a:solidFill>
          <a:prstDash val="solid"/>
          <a:miter lim="800000"/>
        </a:ln>
        <a:effectLst/>
      </dgm:spPr>
    </dgm:pt>
    <dgm:pt modelId="{22117D6A-F085-49E7-AF13-BA6A29F0F3F9}" type="pres">
      <dgm:prSet presAssocID="{809B9D56-F2FB-442C-BC75-EF04EB50AF8B}" presName="text_4" presStyleLbl="node1" presStyleIdx="3" presStyleCnt="5" custScaleX="102485" custScaleY="105835">
        <dgm:presLayoutVars>
          <dgm:bulletEnabled val="1"/>
        </dgm:presLayoutVars>
      </dgm:prSet>
      <dgm:spPr/>
    </dgm:pt>
    <dgm:pt modelId="{0819F519-8861-4A3F-B7D8-4D2D207B4B2F}" type="pres">
      <dgm:prSet presAssocID="{809B9D56-F2FB-442C-BC75-EF04EB50AF8B}" presName="accent_4" presStyleCnt="0"/>
      <dgm:spPr/>
    </dgm:pt>
    <dgm:pt modelId="{28F72031-C301-4EB6-B285-79A3ADF8E232}" type="pres">
      <dgm:prSet presAssocID="{809B9D56-F2FB-442C-BC75-EF04EB50AF8B}" presName="accentRepeatNode" presStyleLbl="solidFgAcc1" presStyleIdx="3" presStyleCnt="5" custScaleX="149104" custLinFactNeighborX="-40721" custLinFactNeighborY="-1868"/>
      <dgm:spPr>
        <a:xfrm>
          <a:off x="722672" y="2203406"/>
          <a:ext cx="662110" cy="564771"/>
        </a:xfrm>
        <a:prstGeom prst="ellipse">
          <a:avLst/>
        </a:prstGeom>
        <a:blipFill rotWithShape="0">
          <a:blip xmlns:r="http://schemas.openxmlformats.org/officeDocument/2006/relationships" r:embed="rId4"/>
          <a:srcRect/>
          <a:stretch>
            <a:fillRect l="-21000" r="-21000"/>
          </a:stretch>
        </a:blipFill>
        <a:ln w="12700" cap="flat" cmpd="sng" algn="ctr">
          <a:solidFill>
            <a:srgbClr val="4472C4">
              <a:hueOff val="0"/>
              <a:satOff val="0"/>
              <a:lumOff val="0"/>
              <a:alphaOff val="0"/>
            </a:srgbClr>
          </a:solidFill>
          <a:prstDash val="solid"/>
          <a:miter lim="800000"/>
        </a:ln>
        <a:effectLst/>
      </dgm:spPr>
    </dgm:pt>
    <dgm:pt modelId="{CB4D0D0B-477B-4E48-B0AD-E62644176B83}" type="pres">
      <dgm:prSet presAssocID="{C1B2583F-7308-44E9-A29F-99490B663315}" presName="text_5" presStyleLbl="node1" presStyleIdx="4" presStyleCnt="5" custScaleX="102338" custScaleY="151632">
        <dgm:presLayoutVars>
          <dgm:bulletEnabled val="1"/>
        </dgm:presLayoutVars>
      </dgm:prSet>
      <dgm:spPr/>
    </dgm:pt>
    <dgm:pt modelId="{03CC5B59-A5A3-49E1-B9D5-683654FBE5ED}" type="pres">
      <dgm:prSet presAssocID="{C1B2583F-7308-44E9-A29F-99490B663315}" presName="accent_5" presStyleCnt="0"/>
      <dgm:spPr/>
    </dgm:pt>
    <dgm:pt modelId="{52D69807-43CA-4393-AD85-6F58F1C8E671}" type="pres">
      <dgm:prSet presAssocID="{C1B2583F-7308-44E9-A29F-99490B663315}" presName="accentRepeatNode" presStyleLbl="solidFgAcc1" presStyleIdx="4" presStyleCnt="5" custScaleX="144111" custLinFactNeighborX="-6996" custLinFactNeighborY="3432"/>
      <dgm:spPr>
        <a:xfrm>
          <a:off x="560438" y="2881530"/>
          <a:ext cx="843396" cy="564771"/>
        </a:xfrm>
        <a:prstGeom prst="ellipse">
          <a:avLst/>
        </a:prstGeom>
        <a:blipFill rotWithShape="0">
          <a:blip xmlns:r="http://schemas.openxmlformats.org/officeDocument/2006/relationships" r:embed="rId5"/>
          <a:srcRect/>
          <a:stretch>
            <a:fillRect t="-3000" b="-3000"/>
          </a:stretch>
        </a:blipFill>
        <a:ln w="12700" cap="flat" cmpd="sng" algn="ctr">
          <a:solidFill>
            <a:srgbClr val="4472C4">
              <a:hueOff val="0"/>
              <a:satOff val="0"/>
              <a:lumOff val="0"/>
              <a:alphaOff val="0"/>
            </a:srgbClr>
          </a:solidFill>
          <a:prstDash val="solid"/>
          <a:miter lim="800000"/>
        </a:ln>
        <a:effectLst/>
      </dgm:spPr>
    </dgm:pt>
  </dgm:ptLst>
  <dgm:cxnLst>
    <dgm:cxn modelId="{45C8EB1C-B468-4487-BD68-6F75F637A5A3}" type="presOf" srcId="{809B9D56-F2FB-442C-BC75-EF04EB50AF8B}" destId="{22117D6A-F085-49E7-AF13-BA6A29F0F3F9}" srcOrd="0" destOrd="0" presId="urn:microsoft.com/office/officeart/2008/layout/VerticalCurvedList"/>
    <dgm:cxn modelId="{71A79A68-07C6-48C9-870A-733E28FECBEB}" type="presOf" srcId="{7761C30C-CBD8-4B12-89BB-4418CF94EE85}" destId="{31F4A3CB-F1AF-47FD-BE9A-FC5841681CD0}" srcOrd="0" destOrd="0" presId="urn:microsoft.com/office/officeart/2008/layout/VerticalCurvedList"/>
    <dgm:cxn modelId="{4469244A-3FF1-43B5-B77A-2851DD6FA43E}" type="presOf" srcId="{028C9E7B-0868-4D03-9729-9365AEAEB667}" destId="{CC92DDC4-133B-4386-BA57-6F68F31C4A7D}" srcOrd="0" destOrd="0" presId="urn:microsoft.com/office/officeart/2008/layout/VerticalCurvedList"/>
    <dgm:cxn modelId="{5C120D4E-364F-4251-A486-F5358844DD7B}" srcId="{7761C30C-CBD8-4B12-89BB-4418CF94EE85}" destId="{C1B2583F-7308-44E9-A29F-99490B663315}" srcOrd="4" destOrd="0" parTransId="{076B7DEB-F545-440D-887A-39A04DF55DD3}" sibTransId="{D184581E-EFDF-47E8-9798-4079B56E455C}"/>
    <dgm:cxn modelId="{AC38CE6F-1781-4587-BC4B-19E32F47899C}" srcId="{7761C30C-CBD8-4B12-89BB-4418CF94EE85}" destId="{028C9E7B-0868-4D03-9729-9365AEAEB667}" srcOrd="0" destOrd="0" parTransId="{114233C8-96B5-46EA-A9B7-89B07C4FEA9E}" sibTransId="{B542293C-AF35-4DEF-80E6-49E3338CDC34}"/>
    <dgm:cxn modelId="{56A38B56-0012-4E96-A4EF-7DF745DDE224}" type="presOf" srcId="{93A6A3F9-FC65-4CDA-8F7B-71629104C3C1}" destId="{8F72CC2B-FBA9-457B-AC8C-0D7BB60737CC}" srcOrd="0" destOrd="0" presId="urn:microsoft.com/office/officeart/2008/layout/VerticalCurvedList"/>
    <dgm:cxn modelId="{6941CF8E-5469-4350-8B3E-68C961EE7B45}" srcId="{7761C30C-CBD8-4B12-89BB-4418CF94EE85}" destId="{809B9D56-F2FB-442C-BC75-EF04EB50AF8B}" srcOrd="3" destOrd="0" parTransId="{B5239AE6-BBDD-4580-A762-09D7D9C968A5}" sibTransId="{7CEF4F08-76E7-4001-A574-B0BE9B584880}"/>
    <dgm:cxn modelId="{5739F990-F33A-4591-83A3-C492D0B5B959}" type="presOf" srcId="{C1B2583F-7308-44E9-A29F-99490B663315}" destId="{CB4D0D0B-477B-4E48-B0AD-E62644176B83}" srcOrd="0" destOrd="0" presId="urn:microsoft.com/office/officeart/2008/layout/VerticalCurvedList"/>
    <dgm:cxn modelId="{F1426392-4727-47FE-9963-410A317A14D8}" srcId="{7761C30C-CBD8-4B12-89BB-4418CF94EE85}" destId="{76180997-4B87-4E3B-B12C-7249CF7735E4}" srcOrd="2" destOrd="0" parTransId="{949C5FD9-AD55-4391-9A97-B639728E2730}" sibTransId="{96BFB9C8-705C-491D-A277-9C677147E7A9}"/>
    <dgm:cxn modelId="{CBE13ADF-2CBA-4D6D-B482-C1D09A65B0BE}" type="presOf" srcId="{B542293C-AF35-4DEF-80E6-49E3338CDC34}" destId="{3FCC0041-BBC8-4170-BE38-F9F50B667BE0}" srcOrd="0" destOrd="0" presId="urn:microsoft.com/office/officeart/2008/layout/VerticalCurvedList"/>
    <dgm:cxn modelId="{C83F2BFA-6069-4A97-A257-CFB85F89B75D}" srcId="{7761C30C-CBD8-4B12-89BB-4418CF94EE85}" destId="{93A6A3F9-FC65-4CDA-8F7B-71629104C3C1}" srcOrd="1" destOrd="0" parTransId="{51CE5FD9-FE52-46F9-A465-63AF59FA8589}" sibTransId="{71889ADB-A44D-4B67-84F7-7FF30BCAAC9E}"/>
    <dgm:cxn modelId="{067640FB-814E-4A7A-976E-CAFC9687C8C3}" type="presOf" srcId="{76180997-4B87-4E3B-B12C-7249CF7735E4}" destId="{441D2FAD-2CB1-4537-B563-AA8378842626}" srcOrd="0" destOrd="0" presId="urn:microsoft.com/office/officeart/2008/layout/VerticalCurvedList"/>
    <dgm:cxn modelId="{6CD3E1A8-0621-466E-BF91-428161D2C4D0}" type="presParOf" srcId="{31F4A3CB-F1AF-47FD-BE9A-FC5841681CD0}" destId="{3AF6F22D-6857-4A57-9EEA-BA2FC3F7E6FE}" srcOrd="0" destOrd="0" presId="urn:microsoft.com/office/officeart/2008/layout/VerticalCurvedList"/>
    <dgm:cxn modelId="{3A2E0E01-4F70-4CE2-90EB-85F063E27392}" type="presParOf" srcId="{3AF6F22D-6857-4A57-9EEA-BA2FC3F7E6FE}" destId="{63D0FA90-D71B-4FF0-A0B1-9760A1C7DD46}" srcOrd="0" destOrd="0" presId="urn:microsoft.com/office/officeart/2008/layout/VerticalCurvedList"/>
    <dgm:cxn modelId="{DEB2A7F7-963C-4637-BAC8-458FA68FAFB4}" type="presParOf" srcId="{63D0FA90-D71B-4FF0-A0B1-9760A1C7DD46}" destId="{77C96C10-5F70-4F75-BB41-F0339B73EDE2}" srcOrd="0" destOrd="0" presId="urn:microsoft.com/office/officeart/2008/layout/VerticalCurvedList"/>
    <dgm:cxn modelId="{2E6F8A91-AC49-40F0-9F79-5E6AE53E8FDB}" type="presParOf" srcId="{63D0FA90-D71B-4FF0-A0B1-9760A1C7DD46}" destId="{3FCC0041-BBC8-4170-BE38-F9F50B667BE0}" srcOrd="1" destOrd="0" presId="urn:microsoft.com/office/officeart/2008/layout/VerticalCurvedList"/>
    <dgm:cxn modelId="{2143EF5B-804A-4038-B389-A91ACC02EC17}" type="presParOf" srcId="{63D0FA90-D71B-4FF0-A0B1-9760A1C7DD46}" destId="{4036B21F-4634-4E04-B93C-629948D0A44A}" srcOrd="2" destOrd="0" presId="urn:microsoft.com/office/officeart/2008/layout/VerticalCurvedList"/>
    <dgm:cxn modelId="{82CDB8A1-919B-4ABF-8DDB-44E84732570F}" type="presParOf" srcId="{63D0FA90-D71B-4FF0-A0B1-9760A1C7DD46}" destId="{28B87872-80D7-4496-B0B1-B6C0CB74F542}" srcOrd="3" destOrd="0" presId="urn:microsoft.com/office/officeart/2008/layout/VerticalCurvedList"/>
    <dgm:cxn modelId="{DDF02790-0BEC-4A1A-A38C-5EB48B4A012E}" type="presParOf" srcId="{3AF6F22D-6857-4A57-9EEA-BA2FC3F7E6FE}" destId="{CC92DDC4-133B-4386-BA57-6F68F31C4A7D}" srcOrd="1" destOrd="0" presId="urn:microsoft.com/office/officeart/2008/layout/VerticalCurvedList"/>
    <dgm:cxn modelId="{6DB16DF0-8CD8-4C70-8FAC-2ECB48FEA827}" type="presParOf" srcId="{3AF6F22D-6857-4A57-9EEA-BA2FC3F7E6FE}" destId="{99DCD5C2-5939-4E24-A9BD-B869D5B2A980}" srcOrd="2" destOrd="0" presId="urn:microsoft.com/office/officeart/2008/layout/VerticalCurvedList"/>
    <dgm:cxn modelId="{8F6C7170-9D14-46B3-8EFE-D68A4B367291}" type="presParOf" srcId="{99DCD5C2-5939-4E24-A9BD-B869D5B2A980}" destId="{BBEC6A9A-7118-4A6E-9477-A3C66DD5E2AB}" srcOrd="0" destOrd="0" presId="urn:microsoft.com/office/officeart/2008/layout/VerticalCurvedList"/>
    <dgm:cxn modelId="{8433991B-3E26-40ED-B8E0-F78A210606E1}" type="presParOf" srcId="{3AF6F22D-6857-4A57-9EEA-BA2FC3F7E6FE}" destId="{8F72CC2B-FBA9-457B-AC8C-0D7BB60737CC}" srcOrd="3" destOrd="0" presId="urn:microsoft.com/office/officeart/2008/layout/VerticalCurvedList"/>
    <dgm:cxn modelId="{821ECD44-B366-4CD8-94B4-B05734D6E029}" type="presParOf" srcId="{3AF6F22D-6857-4A57-9EEA-BA2FC3F7E6FE}" destId="{F4774E5B-2B70-4ACD-9647-83D6C70FED7C}" srcOrd="4" destOrd="0" presId="urn:microsoft.com/office/officeart/2008/layout/VerticalCurvedList"/>
    <dgm:cxn modelId="{5798850E-A9F5-4975-A757-37AFE0178A04}" type="presParOf" srcId="{F4774E5B-2B70-4ACD-9647-83D6C70FED7C}" destId="{740DB24C-2E21-4E90-9447-704B4E32C669}" srcOrd="0" destOrd="0" presId="urn:microsoft.com/office/officeart/2008/layout/VerticalCurvedList"/>
    <dgm:cxn modelId="{EE43E6C8-133F-4BFF-BFD5-C41A7D2D2769}" type="presParOf" srcId="{3AF6F22D-6857-4A57-9EEA-BA2FC3F7E6FE}" destId="{441D2FAD-2CB1-4537-B563-AA8378842626}" srcOrd="5" destOrd="0" presId="urn:microsoft.com/office/officeart/2008/layout/VerticalCurvedList"/>
    <dgm:cxn modelId="{22362232-BDF5-48F8-89B3-0768868FDC10}" type="presParOf" srcId="{3AF6F22D-6857-4A57-9EEA-BA2FC3F7E6FE}" destId="{0939E388-9576-4AB4-BD19-1203BB7DDB8E}" srcOrd="6" destOrd="0" presId="urn:microsoft.com/office/officeart/2008/layout/VerticalCurvedList"/>
    <dgm:cxn modelId="{4A773AA7-D296-457E-848A-057422E15E98}" type="presParOf" srcId="{0939E388-9576-4AB4-BD19-1203BB7DDB8E}" destId="{AD72BBBA-6DEA-4591-82FC-CB9422608127}" srcOrd="0" destOrd="0" presId="urn:microsoft.com/office/officeart/2008/layout/VerticalCurvedList"/>
    <dgm:cxn modelId="{7C50C63A-20A3-4F69-8A95-A5A3B6A7BE17}" type="presParOf" srcId="{3AF6F22D-6857-4A57-9EEA-BA2FC3F7E6FE}" destId="{22117D6A-F085-49E7-AF13-BA6A29F0F3F9}" srcOrd="7" destOrd="0" presId="urn:microsoft.com/office/officeart/2008/layout/VerticalCurvedList"/>
    <dgm:cxn modelId="{A93D5720-8204-4BB7-B41C-2AD5CAA587C3}" type="presParOf" srcId="{3AF6F22D-6857-4A57-9EEA-BA2FC3F7E6FE}" destId="{0819F519-8861-4A3F-B7D8-4D2D207B4B2F}" srcOrd="8" destOrd="0" presId="urn:microsoft.com/office/officeart/2008/layout/VerticalCurvedList"/>
    <dgm:cxn modelId="{99D1ED1C-7EA9-470A-AA75-BD0AE66C5FA5}" type="presParOf" srcId="{0819F519-8861-4A3F-B7D8-4D2D207B4B2F}" destId="{28F72031-C301-4EB6-B285-79A3ADF8E232}" srcOrd="0" destOrd="0" presId="urn:microsoft.com/office/officeart/2008/layout/VerticalCurvedList"/>
    <dgm:cxn modelId="{18685C80-36DF-416A-A1ED-6D9C8EE6FDAF}" type="presParOf" srcId="{3AF6F22D-6857-4A57-9EEA-BA2FC3F7E6FE}" destId="{CB4D0D0B-477B-4E48-B0AD-E62644176B83}" srcOrd="9" destOrd="0" presId="urn:microsoft.com/office/officeart/2008/layout/VerticalCurvedList"/>
    <dgm:cxn modelId="{E41FD9C4-1425-4049-BA2D-5D94B6C0E17E}" type="presParOf" srcId="{3AF6F22D-6857-4A57-9EEA-BA2FC3F7E6FE}" destId="{03CC5B59-A5A3-49E1-B9D5-683654FBE5ED}" srcOrd="10" destOrd="0" presId="urn:microsoft.com/office/officeart/2008/layout/VerticalCurvedList"/>
    <dgm:cxn modelId="{8E500806-7580-412F-A3D7-EF9852BDB7EE}" type="presParOf" srcId="{03CC5B59-A5A3-49E1-B9D5-683654FBE5ED}" destId="{52D69807-43CA-4393-AD85-6F58F1C8E67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761C30C-CBD8-4B12-89BB-4418CF94EE8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028C9E7B-0868-4D03-9729-9365AEAEB667}">
      <dgm:prSet/>
      <dgm:spPr>
        <a:xfrm>
          <a:off x="612633" y="382215"/>
          <a:ext cx="7516243" cy="764828"/>
        </a:xfrm>
        <a:prstGeom prst="rect">
          <a:avLst/>
        </a:prstGeom>
        <a:solidFill>
          <a:srgbClr val="35538D"/>
        </a:solidFill>
        <a:ln w="12700" cap="flat" cmpd="sng" algn="ctr">
          <a:solidFill>
            <a:sysClr val="window" lastClr="FFFFFF">
              <a:hueOff val="0"/>
              <a:satOff val="0"/>
              <a:lumOff val="0"/>
              <a:alphaOff val="0"/>
            </a:sysClr>
          </a:solidFill>
          <a:prstDash val="solid"/>
          <a:miter lim="800000"/>
        </a:ln>
        <a:effectLst/>
      </dgm:spPr>
      <dgm:t>
        <a:bodyPr/>
        <a:lstStyle/>
        <a:p>
          <a:pPr>
            <a:lnSpc>
              <a:spcPct val="100000"/>
            </a:lnSpc>
            <a:spcAft>
              <a:spcPts val="0"/>
            </a:spcAft>
            <a:buNone/>
          </a:pPr>
          <a:r>
            <a:rPr lang="en-US" b="0" i="0" baseline="0" dirty="0">
              <a:solidFill>
                <a:sysClr val="window" lastClr="FFFFFF"/>
              </a:solidFill>
              <a:latin typeface="Calibri" panose="020F0502020204030204"/>
              <a:ea typeface="+mn-ea"/>
              <a:cs typeface="+mn-cs"/>
            </a:rPr>
            <a:t>         Discrimination is an action that denies social participation or human rights to    </a:t>
          </a:r>
        </a:p>
        <a:p>
          <a:pPr>
            <a:lnSpc>
              <a:spcPct val="100000"/>
            </a:lnSpc>
            <a:spcAft>
              <a:spcPts val="0"/>
            </a:spcAft>
            <a:buNone/>
          </a:pPr>
          <a:r>
            <a:rPr lang="en-US" b="0" i="0" baseline="0" dirty="0">
              <a:solidFill>
                <a:sysClr val="window" lastClr="FFFFFF"/>
              </a:solidFill>
              <a:latin typeface="Calibri" panose="020F0502020204030204"/>
              <a:ea typeface="+mn-ea"/>
              <a:cs typeface="+mn-cs"/>
            </a:rPr>
            <a:t>         categories of people based on their actual or perceived membership in a certain group or social    </a:t>
          </a:r>
        </a:p>
        <a:p>
          <a:pPr>
            <a:lnSpc>
              <a:spcPct val="100000"/>
            </a:lnSpc>
            <a:spcAft>
              <a:spcPts val="0"/>
            </a:spcAft>
            <a:buNone/>
          </a:pPr>
          <a:r>
            <a:rPr lang="en-US" b="0" i="0" baseline="0" dirty="0">
              <a:solidFill>
                <a:sysClr val="window" lastClr="FFFFFF"/>
              </a:solidFill>
              <a:latin typeface="Calibri" panose="020F0502020204030204"/>
              <a:ea typeface="+mn-ea"/>
              <a:cs typeface="+mn-cs"/>
            </a:rPr>
            <a:t>         category. </a:t>
          </a:r>
          <a:endParaRPr lang="en-US" dirty="0">
            <a:solidFill>
              <a:sysClr val="window" lastClr="FFFFFF"/>
            </a:solidFill>
            <a:latin typeface="Calibri" panose="020F0502020204030204"/>
            <a:ea typeface="+mn-ea"/>
            <a:cs typeface="+mn-cs"/>
          </a:endParaRPr>
        </a:p>
      </dgm:t>
    </dgm:pt>
    <dgm:pt modelId="{114233C8-96B5-46EA-A9B7-89B07C4FEA9E}" type="parTrans" cxnId="{AC38CE6F-1781-4587-BC4B-19E32F47899C}">
      <dgm:prSet/>
      <dgm:spPr/>
      <dgm:t>
        <a:bodyPr/>
        <a:lstStyle/>
        <a:p>
          <a:endParaRPr lang="en-US"/>
        </a:p>
      </dgm:t>
    </dgm:pt>
    <dgm:pt modelId="{B542293C-AF35-4DEF-80E6-49E3338CDC34}" type="sibTrans" cxnId="{AC38CE6F-1781-4587-BC4B-19E32F47899C}">
      <dgm:prSet/>
      <dgm:spPr>
        <a:xfrm>
          <a:off x="-5569402" y="-860512"/>
          <a:ext cx="6692608" cy="6692608"/>
        </a:xfrm>
        <a:prstGeom prst="blockArc">
          <a:avLst>
            <a:gd name="adj1" fmla="val 18900000"/>
            <a:gd name="adj2" fmla="val 2700000"/>
            <a:gd name="adj3" fmla="val 331"/>
          </a:avLst>
        </a:prstGeom>
        <a:noFill/>
        <a:ln w="12700" cap="flat" cmpd="sng" algn="ctr">
          <a:solidFill>
            <a:srgbClr val="4472C4">
              <a:shade val="60000"/>
              <a:hueOff val="0"/>
              <a:satOff val="0"/>
              <a:lumOff val="0"/>
              <a:alphaOff val="0"/>
            </a:srgbClr>
          </a:solidFill>
          <a:prstDash val="solid"/>
          <a:miter lim="800000"/>
        </a:ln>
        <a:effectLst/>
      </dgm:spPr>
      <dgm:t>
        <a:bodyPr/>
        <a:lstStyle/>
        <a:p>
          <a:endParaRPr lang="en-US"/>
        </a:p>
      </dgm:t>
    </dgm:pt>
    <dgm:pt modelId="{93A6A3F9-FC65-4CDA-8F7B-71629104C3C1}">
      <dgm:prSet/>
      <dgm:spPr>
        <a:xfrm>
          <a:off x="1051126" y="1529656"/>
          <a:ext cx="7077749" cy="764828"/>
        </a:xfrm>
        <a:prstGeom prst="rect">
          <a:avLst/>
        </a:prstGeom>
        <a:solidFill>
          <a:srgbClr val="35538D"/>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b="0" i="0" baseline="0" dirty="0">
              <a:solidFill>
                <a:sysClr val="window" lastClr="FFFFFF"/>
              </a:solidFill>
              <a:latin typeface="Calibri" panose="020F0502020204030204"/>
              <a:ea typeface="+mn-ea"/>
              <a:cs typeface="+mn-cs"/>
            </a:rPr>
            <a:t>Ageism is stereotyping and discriminating against individuals or groups on the basis of their age.</a:t>
          </a:r>
          <a:endParaRPr lang="en-US" dirty="0">
            <a:solidFill>
              <a:sysClr val="window" lastClr="FFFFFF"/>
            </a:solidFill>
            <a:latin typeface="Calibri" panose="020F0502020204030204"/>
            <a:ea typeface="+mn-ea"/>
            <a:cs typeface="+mn-cs"/>
          </a:endParaRPr>
        </a:p>
      </dgm:t>
    </dgm:pt>
    <dgm:pt modelId="{51CE5FD9-FE52-46F9-A465-63AF59FA8589}" type="parTrans" cxnId="{C83F2BFA-6069-4A97-A257-CFB85F89B75D}">
      <dgm:prSet/>
      <dgm:spPr/>
      <dgm:t>
        <a:bodyPr/>
        <a:lstStyle/>
        <a:p>
          <a:endParaRPr lang="en-US"/>
        </a:p>
      </dgm:t>
    </dgm:pt>
    <dgm:pt modelId="{71889ADB-A44D-4B67-84F7-7FF30BCAAC9E}" type="sibTrans" cxnId="{C83F2BFA-6069-4A97-A257-CFB85F89B75D}">
      <dgm:prSet/>
      <dgm:spPr/>
      <dgm:t>
        <a:bodyPr/>
        <a:lstStyle/>
        <a:p>
          <a:endParaRPr lang="en-US"/>
        </a:p>
      </dgm:t>
    </dgm:pt>
    <dgm:pt modelId="{76180997-4B87-4E3B-B12C-7249CF7735E4}">
      <dgm:prSet/>
      <dgm:spPr>
        <a:xfrm>
          <a:off x="850401" y="2677098"/>
          <a:ext cx="7077749" cy="764828"/>
        </a:xfrm>
        <a:prstGeom prst="rect">
          <a:avLst/>
        </a:prstGeom>
        <a:solidFill>
          <a:srgbClr val="35538D"/>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b="0" i="0" baseline="0" dirty="0">
              <a:solidFill>
                <a:sysClr val="window" lastClr="FFFFFF"/>
              </a:solidFill>
              <a:latin typeface="Calibri" panose="020F0502020204030204"/>
              <a:ea typeface="+mn-ea"/>
              <a:cs typeface="+mn-cs"/>
            </a:rPr>
            <a:t>            Sexism is a prejudice or discrimination based on a person’s sex or gender</a:t>
          </a:r>
          <a:endParaRPr lang="en-US" dirty="0">
            <a:solidFill>
              <a:sysClr val="window" lastClr="FFFFFF"/>
            </a:solidFill>
            <a:latin typeface="Calibri" panose="020F0502020204030204"/>
            <a:ea typeface="+mn-ea"/>
            <a:cs typeface="+mn-cs"/>
          </a:endParaRPr>
        </a:p>
      </dgm:t>
    </dgm:pt>
    <dgm:pt modelId="{949C5FD9-AD55-4391-9A97-B639728E2730}" type="parTrans" cxnId="{F1426392-4727-47FE-9963-410A317A14D8}">
      <dgm:prSet/>
      <dgm:spPr/>
      <dgm:t>
        <a:bodyPr/>
        <a:lstStyle/>
        <a:p>
          <a:endParaRPr lang="en-US"/>
        </a:p>
      </dgm:t>
    </dgm:pt>
    <dgm:pt modelId="{96BFB9C8-705C-491D-A277-9C677147E7A9}" type="sibTrans" cxnId="{F1426392-4727-47FE-9963-410A317A14D8}">
      <dgm:prSet/>
      <dgm:spPr/>
      <dgm:t>
        <a:bodyPr/>
        <a:lstStyle/>
        <a:p>
          <a:endParaRPr lang="en-US"/>
        </a:p>
      </dgm:t>
    </dgm:pt>
    <dgm:pt modelId="{809B9D56-F2FB-442C-BC75-EF04EB50AF8B}">
      <dgm:prSet/>
      <dgm:spPr>
        <a:xfrm>
          <a:off x="612633" y="3824540"/>
          <a:ext cx="7516243" cy="764828"/>
        </a:xfrm>
        <a:prstGeom prst="rect">
          <a:avLst/>
        </a:prstGeom>
      </dgm:spPr>
      <dgm:t>
        <a:bodyPr/>
        <a:lstStyle/>
        <a:p>
          <a:pPr>
            <a:buNone/>
          </a:pPr>
          <a:r>
            <a:rPr lang="en-US" b="0" i="0" baseline="0" dirty="0">
              <a:solidFill>
                <a:sysClr val="window" lastClr="FFFFFF"/>
              </a:solidFill>
              <a:latin typeface="Calibri" panose="020F0502020204030204"/>
              <a:ea typeface="+mn-ea"/>
              <a:cs typeface="+mn-cs"/>
            </a:rPr>
            <a:t>         Racism consists of both prejudice and discrimination based on social perceptions of                                                                       </a:t>
          </a:r>
        </a:p>
        <a:p>
          <a:pPr>
            <a:buNone/>
          </a:pPr>
          <a:r>
            <a:rPr lang="en-US" b="0" i="0" baseline="0" dirty="0">
              <a:solidFill>
                <a:sysClr val="window" lastClr="FFFFFF"/>
              </a:solidFill>
              <a:latin typeface="Calibri" panose="020F0502020204030204"/>
              <a:ea typeface="+mn-ea"/>
              <a:cs typeface="+mn-cs"/>
            </a:rPr>
            <a:t>         biological differences between people.</a:t>
          </a:r>
          <a:endParaRPr lang="en-US" dirty="0">
            <a:solidFill>
              <a:sysClr val="window" lastClr="FFFFFF"/>
            </a:solidFill>
            <a:latin typeface="Calibri" panose="020F0502020204030204"/>
            <a:ea typeface="+mn-ea"/>
            <a:cs typeface="+mn-cs"/>
          </a:endParaRPr>
        </a:p>
      </dgm:t>
    </dgm:pt>
    <dgm:pt modelId="{B5239AE6-BBDD-4580-A762-09D7D9C968A5}" type="parTrans" cxnId="{6941CF8E-5469-4350-8B3E-68C961EE7B45}">
      <dgm:prSet/>
      <dgm:spPr/>
      <dgm:t>
        <a:bodyPr/>
        <a:lstStyle/>
        <a:p>
          <a:endParaRPr lang="en-US"/>
        </a:p>
      </dgm:t>
    </dgm:pt>
    <dgm:pt modelId="{7CEF4F08-76E7-4001-A574-B0BE9B584880}" type="sibTrans" cxnId="{6941CF8E-5469-4350-8B3E-68C961EE7B45}">
      <dgm:prSet/>
      <dgm:spPr/>
      <dgm:t>
        <a:bodyPr/>
        <a:lstStyle/>
        <a:p>
          <a:endParaRPr lang="en-US"/>
        </a:p>
      </dgm:t>
    </dgm:pt>
    <dgm:pt modelId="{31F4A3CB-F1AF-47FD-BE9A-FC5841681CD0}" type="pres">
      <dgm:prSet presAssocID="{7761C30C-CBD8-4B12-89BB-4418CF94EE85}" presName="Name0" presStyleCnt="0">
        <dgm:presLayoutVars>
          <dgm:chMax val="7"/>
          <dgm:chPref val="7"/>
          <dgm:dir/>
        </dgm:presLayoutVars>
      </dgm:prSet>
      <dgm:spPr/>
    </dgm:pt>
    <dgm:pt modelId="{3AF6F22D-6857-4A57-9EEA-BA2FC3F7E6FE}" type="pres">
      <dgm:prSet presAssocID="{7761C30C-CBD8-4B12-89BB-4418CF94EE85}" presName="Name1" presStyleCnt="0"/>
      <dgm:spPr/>
    </dgm:pt>
    <dgm:pt modelId="{63D0FA90-D71B-4FF0-A0B1-9760A1C7DD46}" type="pres">
      <dgm:prSet presAssocID="{7761C30C-CBD8-4B12-89BB-4418CF94EE85}" presName="cycle" presStyleCnt="0"/>
      <dgm:spPr/>
    </dgm:pt>
    <dgm:pt modelId="{77C96C10-5F70-4F75-BB41-F0339B73EDE2}" type="pres">
      <dgm:prSet presAssocID="{7761C30C-CBD8-4B12-89BB-4418CF94EE85}" presName="srcNode" presStyleLbl="node1" presStyleIdx="0" presStyleCnt="4"/>
      <dgm:spPr/>
    </dgm:pt>
    <dgm:pt modelId="{3FCC0041-BBC8-4170-BE38-F9F50B667BE0}" type="pres">
      <dgm:prSet presAssocID="{7761C30C-CBD8-4B12-89BB-4418CF94EE85}" presName="conn" presStyleLbl="parChTrans1D2" presStyleIdx="0" presStyleCnt="1"/>
      <dgm:spPr/>
    </dgm:pt>
    <dgm:pt modelId="{4036B21F-4634-4E04-B93C-629948D0A44A}" type="pres">
      <dgm:prSet presAssocID="{7761C30C-CBD8-4B12-89BB-4418CF94EE85}" presName="extraNode" presStyleLbl="node1" presStyleIdx="0" presStyleCnt="4"/>
      <dgm:spPr/>
    </dgm:pt>
    <dgm:pt modelId="{28B87872-80D7-4496-B0B1-B6C0CB74F542}" type="pres">
      <dgm:prSet presAssocID="{7761C30C-CBD8-4B12-89BB-4418CF94EE85}" presName="dstNode" presStyleLbl="node1" presStyleIdx="0" presStyleCnt="4"/>
      <dgm:spPr/>
    </dgm:pt>
    <dgm:pt modelId="{CC92DDC4-133B-4386-BA57-6F68F31C4A7D}" type="pres">
      <dgm:prSet presAssocID="{028C9E7B-0868-4D03-9729-9365AEAEB667}" presName="text_1" presStyleLbl="node1" presStyleIdx="0" presStyleCnt="4" custScaleX="105519" custLinFactNeighborX="1665" custLinFactNeighborY="-3857">
        <dgm:presLayoutVars>
          <dgm:bulletEnabled val="1"/>
        </dgm:presLayoutVars>
      </dgm:prSet>
      <dgm:spPr/>
    </dgm:pt>
    <dgm:pt modelId="{99DCD5C2-5939-4E24-A9BD-B869D5B2A980}" type="pres">
      <dgm:prSet presAssocID="{028C9E7B-0868-4D03-9729-9365AEAEB667}" presName="accent_1" presStyleCnt="0"/>
      <dgm:spPr/>
    </dgm:pt>
    <dgm:pt modelId="{BBEC6A9A-7118-4A6E-9477-A3C66DD5E2AB}" type="pres">
      <dgm:prSet presAssocID="{028C9E7B-0868-4D03-9729-9365AEAEB667}" presName="accentRepeatNode" presStyleLbl="solidFgAcc1" presStyleIdx="0" presStyleCnt="4" custScaleX="83246" custLinFactNeighborX="8916" custLinFactNeighborY="-3754"/>
      <dgm:spPr>
        <a:xfrm>
          <a:off x="16019" y="275626"/>
          <a:ext cx="956035" cy="956035"/>
        </a:xfrm>
        <a:prstGeom prst="ellipse">
          <a:avLst/>
        </a:prstGeom>
        <a:blipFill rotWithShape="0">
          <a:blip xmlns:r="http://schemas.openxmlformats.org/officeDocument/2006/relationships" r:embed="rId1"/>
          <a:srcRect/>
          <a:stretch>
            <a:fillRect l="-3000" r="-3000"/>
          </a:stretch>
        </a:blipFill>
        <a:ln w="12700" cap="flat" cmpd="sng" algn="ctr">
          <a:solidFill>
            <a:srgbClr val="4472C4">
              <a:hueOff val="0"/>
              <a:satOff val="0"/>
              <a:lumOff val="0"/>
              <a:alphaOff val="0"/>
            </a:srgbClr>
          </a:solidFill>
          <a:prstDash val="solid"/>
          <a:miter lim="800000"/>
        </a:ln>
        <a:effectLst/>
      </dgm:spPr>
    </dgm:pt>
    <dgm:pt modelId="{8F72CC2B-FBA9-457B-AC8C-0D7BB60737CC}" type="pres">
      <dgm:prSet presAssocID="{93A6A3F9-FC65-4CDA-8F7B-71629104C3C1}" presName="text_2" presStyleLbl="node1" presStyleIdx="1" presStyleCnt="4" custScaleX="104949" custLinFactNeighborX="456" custLinFactNeighborY="-7591">
        <dgm:presLayoutVars>
          <dgm:bulletEnabled val="1"/>
        </dgm:presLayoutVars>
      </dgm:prSet>
      <dgm:spPr/>
    </dgm:pt>
    <dgm:pt modelId="{F4774E5B-2B70-4ACD-9647-83D6C70FED7C}" type="pres">
      <dgm:prSet presAssocID="{93A6A3F9-FC65-4CDA-8F7B-71629104C3C1}" presName="accent_2" presStyleCnt="0"/>
      <dgm:spPr/>
    </dgm:pt>
    <dgm:pt modelId="{740DB24C-2E21-4E90-9447-704B4E32C669}" type="pres">
      <dgm:prSet presAssocID="{93A6A3F9-FC65-4CDA-8F7B-71629104C3C1}" presName="accentRepeatNode" presStyleLbl="solidFgAcc1" presStyleIdx="1" presStyleCnt="4" custScaleX="116768" custLinFactNeighborX="-21870"/>
      <dgm:spPr>
        <a:xfrm>
          <a:off x="208161" y="1434053"/>
          <a:ext cx="1267760" cy="956035"/>
        </a:xfrm>
        <a:prstGeom prst="ellipse">
          <a:avLst/>
        </a:prstGeom>
        <a:blipFill rotWithShape="0">
          <a:blip xmlns:r="http://schemas.openxmlformats.org/officeDocument/2006/relationships" r:embed="rId2"/>
          <a:srcRect/>
          <a:stretch>
            <a:fillRect l="-4000" r="-4000"/>
          </a:stretch>
        </a:blipFill>
        <a:ln w="12700" cap="flat" cmpd="sng" algn="ctr">
          <a:solidFill>
            <a:srgbClr val="4472C4">
              <a:hueOff val="0"/>
              <a:satOff val="0"/>
              <a:lumOff val="0"/>
              <a:alphaOff val="0"/>
            </a:srgbClr>
          </a:solidFill>
          <a:prstDash val="solid"/>
          <a:miter lim="800000"/>
        </a:ln>
        <a:effectLst/>
      </dgm:spPr>
    </dgm:pt>
    <dgm:pt modelId="{441D2FAD-2CB1-4537-B563-AA8378842626}" type="pres">
      <dgm:prSet presAssocID="{76180997-4B87-4E3B-B12C-7249CF7735E4}" presName="text_3" presStyleLbl="node1" presStyleIdx="2" presStyleCnt="4" custScaleX="111806" custLinFactNeighborX="-2836" custLinFactNeighborY="0">
        <dgm:presLayoutVars>
          <dgm:bulletEnabled val="1"/>
        </dgm:presLayoutVars>
      </dgm:prSet>
      <dgm:spPr/>
    </dgm:pt>
    <dgm:pt modelId="{0939E388-9576-4AB4-BD19-1203BB7DDB8E}" type="pres">
      <dgm:prSet presAssocID="{76180997-4B87-4E3B-B12C-7249CF7735E4}" presName="accent_3" presStyleCnt="0"/>
      <dgm:spPr/>
    </dgm:pt>
    <dgm:pt modelId="{AD72BBBA-6DEA-4591-82FC-CB9422608127}" type="pres">
      <dgm:prSet presAssocID="{76180997-4B87-4E3B-B12C-7249CF7735E4}" presName="accentRepeatNode" presStyleLbl="solidFgAcc1" presStyleIdx="2" presStyleCnt="4" custAng="21195803" custScaleX="94030" custScaleY="80270" custLinFactNeighborX="-20462" custLinFactNeighborY="-1094"/>
      <dgm:spPr>
        <a:xfrm rot="21195803">
          <a:off x="99536" y="2762147"/>
          <a:ext cx="1054335" cy="767409"/>
        </a:xfrm>
        <a:prstGeom prst="ellipse">
          <a:avLst/>
        </a:prstGeom>
        <a:blipFill rotWithShape="0">
          <a:blip xmlns:r="http://schemas.openxmlformats.org/officeDocument/2006/relationships" r:embed="rId3"/>
          <a:srcRect/>
          <a:stretch>
            <a:fillRect t="-20000" b="-20000"/>
          </a:stretch>
        </a:blipFill>
        <a:ln w="12700" cap="flat" cmpd="sng" algn="ctr">
          <a:solidFill>
            <a:srgbClr val="4472C4">
              <a:hueOff val="0"/>
              <a:satOff val="0"/>
              <a:lumOff val="0"/>
              <a:alphaOff val="0"/>
            </a:srgbClr>
          </a:solidFill>
          <a:prstDash val="solid"/>
          <a:miter lim="800000"/>
        </a:ln>
        <a:effectLst/>
      </dgm:spPr>
    </dgm:pt>
    <dgm:pt modelId="{22117D6A-F085-49E7-AF13-BA6A29F0F3F9}" type="pres">
      <dgm:prSet presAssocID="{809B9D56-F2FB-442C-BC75-EF04EB50AF8B}" presName="text_4" presStyleLbl="node1" presStyleIdx="3" presStyleCnt="4" custScaleX="105665">
        <dgm:presLayoutVars>
          <dgm:bulletEnabled val="1"/>
        </dgm:presLayoutVars>
      </dgm:prSet>
      <dgm:spPr/>
    </dgm:pt>
    <dgm:pt modelId="{0819F519-8861-4A3F-B7D8-4D2D207B4B2F}" type="pres">
      <dgm:prSet presAssocID="{809B9D56-F2FB-442C-BC75-EF04EB50AF8B}" presName="accent_4" presStyleCnt="0"/>
      <dgm:spPr/>
    </dgm:pt>
    <dgm:pt modelId="{28F72031-C301-4EB6-B285-79A3ADF8E232}" type="pres">
      <dgm:prSet presAssocID="{809B9D56-F2FB-442C-BC75-EF04EB50AF8B}" presName="accentRepeatNode" presStyleLbl="solidFgAcc1" presStyleIdx="3" presStyleCnt="4" custScaleX="91611" custLinFactNeighborX="16466" custLinFactNeighborY="-2079"/>
      <dgm:spPr>
        <a:xfrm>
          <a:off x="17763" y="3728936"/>
          <a:ext cx="1189738" cy="956035"/>
        </a:xfrm>
        <a:prstGeom prst="ellipse">
          <a:avLst/>
        </a:prstGeom>
        <a:blipFill rotWithShape="0">
          <a:blip xmlns:r="http://schemas.openxmlformats.org/officeDocument/2006/relationships" r:embed="rId4"/>
          <a:srcRect/>
          <a:stretch>
            <a:fillRect t="-11000" b="-11000"/>
          </a:stretch>
        </a:blipFill>
        <a:ln w="12700" cap="flat" cmpd="sng" algn="ctr">
          <a:solidFill>
            <a:srgbClr val="4472C4">
              <a:hueOff val="0"/>
              <a:satOff val="0"/>
              <a:lumOff val="0"/>
              <a:alphaOff val="0"/>
            </a:srgbClr>
          </a:solidFill>
          <a:prstDash val="solid"/>
          <a:miter lim="800000"/>
        </a:ln>
        <a:effectLst/>
      </dgm:spPr>
    </dgm:pt>
  </dgm:ptLst>
  <dgm:cxnLst>
    <dgm:cxn modelId="{45C8EB1C-B468-4487-BD68-6F75F637A5A3}" type="presOf" srcId="{809B9D56-F2FB-442C-BC75-EF04EB50AF8B}" destId="{22117D6A-F085-49E7-AF13-BA6A29F0F3F9}" srcOrd="0" destOrd="0" presId="urn:microsoft.com/office/officeart/2008/layout/VerticalCurvedList"/>
    <dgm:cxn modelId="{71A79A68-07C6-48C9-870A-733E28FECBEB}" type="presOf" srcId="{7761C30C-CBD8-4B12-89BB-4418CF94EE85}" destId="{31F4A3CB-F1AF-47FD-BE9A-FC5841681CD0}" srcOrd="0" destOrd="0" presId="urn:microsoft.com/office/officeart/2008/layout/VerticalCurvedList"/>
    <dgm:cxn modelId="{4469244A-3FF1-43B5-B77A-2851DD6FA43E}" type="presOf" srcId="{028C9E7B-0868-4D03-9729-9365AEAEB667}" destId="{CC92DDC4-133B-4386-BA57-6F68F31C4A7D}" srcOrd="0" destOrd="0" presId="urn:microsoft.com/office/officeart/2008/layout/VerticalCurvedList"/>
    <dgm:cxn modelId="{AC38CE6F-1781-4587-BC4B-19E32F47899C}" srcId="{7761C30C-CBD8-4B12-89BB-4418CF94EE85}" destId="{028C9E7B-0868-4D03-9729-9365AEAEB667}" srcOrd="0" destOrd="0" parTransId="{114233C8-96B5-46EA-A9B7-89B07C4FEA9E}" sibTransId="{B542293C-AF35-4DEF-80E6-49E3338CDC34}"/>
    <dgm:cxn modelId="{56A38B56-0012-4E96-A4EF-7DF745DDE224}" type="presOf" srcId="{93A6A3F9-FC65-4CDA-8F7B-71629104C3C1}" destId="{8F72CC2B-FBA9-457B-AC8C-0D7BB60737CC}" srcOrd="0" destOrd="0" presId="urn:microsoft.com/office/officeart/2008/layout/VerticalCurvedList"/>
    <dgm:cxn modelId="{6941CF8E-5469-4350-8B3E-68C961EE7B45}" srcId="{7761C30C-CBD8-4B12-89BB-4418CF94EE85}" destId="{809B9D56-F2FB-442C-BC75-EF04EB50AF8B}" srcOrd="3" destOrd="0" parTransId="{B5239AE6-BBDD-4580-A762-09D7D9C968A5}" sibTransId="{7CEF4F08-76E7-4001-A574-B0BE9B584880}"/>
    <dgm:cxn modelId="{F1426392-4727-47FE-9963-410A317A14D8}" srcId="{7761C30C-CBD8-4B12-89BB-4418CF94EE85}" destId="{76180997-4B87-4E3B-B12C-7249CF7735E4}" srcOrd="2" destOrd="0" parTransId="{949C5FD9-AD55-4391-9A97-B639728E2730}" sibTransId="{96BFB9C8-705C-491D-A277-9C677147E7A9}"/>
    <dgm:cxn modelId="{CBE13ADF-2CBA-4D6D-B482-C1D09A65B0BE}" type="presOf" srcId="{B542293C-AF35-4DEF-80E6-49E3338CDC34}" destId="{3FCC0041-BBC8-4170-BE38-F9F50B667BE0}" srcOrd="0" destOrd="0" presId="urn:microsoft.com/office/officeart/2008/layout/VerticalCurvedList"/>
    <dgm:cxn modelId="{C83F2BFA-6069-4A97-A257-CFB85F89B75D}" srcId="{7761C30C-CBD8-4B12-89BB-4418CF94EE85}" destId="{93A6A3F9-FC65-4CDA-8F7B-71629104C3C1}" srcOrd="1" destOrd="0" parTransId="{51CE5FD9-FE52-46F9-A465-63AF59FA8589}" sibTransId="{71889ADB-A44D-4B67-84F7-7FF30BCAAC9E}"/>
    <dgm:cxn modelId="{067640FB-814E-4A7A-976E-CAFC9687C8C3}" type="presOf" srcId="{76180997-4B87-4E3B-B12C-7249CF7735E4}" destId="{441D2FAD-2CB1-4537-B563-AA8378842626}" srcOrd="0" destOrd="0" presId="urn:microsoft.com/office/officeart/2008/layout/VerticalCurvedList"/>
    <dgm:cxn modelId="{6CD3E1A8-0621-466E-BF91-428161D2C4D0}" type="presParOf" srcId="{31F4A3CB-F1AF-47FD-BE9A-FC5841681CD0}" destId="{3AF6F22D-6857-4A57-9EEA-BA2FC3F7E6FE}" srcOrd="0" destOrd="0" presId="urn:microsoft.com/office/officeart/2008/layout/VerticalCurvedList"/>
    <dgm:cxn modelId="{3A2E0E01-4F70-4CE2-90EB-85F063E27392}" type="presParOf" srcId="{3AF6F22D-6857-4A57-9EEA-BA2FC3F7E6FE}" destId="{63D0FA90-D71B-4FF0-A0B1-9760A1C7DD46}" srcOrd="0" destOrd="0" presId="urn:microsoft.com/office/officeart/2008/layout/VerticalCurvedList"/>
    <dgm:cxn modelId="{DEB2A7F7-963C-4637-BAC8-458FA68FAFB4}" type="presParOf" srcId="{63D0FA90-D71B-4FF0-A0B1-9760A1C7DD46}" destId="{77C96C10-5F70-4F75-BB41-F0339B73EDE2}" srcOrd="0" destOrd="0" presId="urn:microsoft.com/office/officeart/2008/layout/VerticalCurvedList"/>
    <dgm:cxn modelId="{2E6F8A91-AC49-40F0-9F79-5E6AE53E8FDB}" type="presParOf" srcId="{63D0FA90-D71B-4FF0-A0B1-9760A1C7DD46}" destId="{3FCC0041-BBC8-4170-BE38-F9F50B667BE0}" srcOrd="1" destOrd="0" presId="urn:microsoft.com/office/officeart/2008/layout/VerticalCurvedList"/>
    <dgm:cxn modelId="{2143EF5B-804A-4038-B389-A91ACC02EC17}" type="presParOf" srcId="{63D0FA90-D71B-4FF0-A0B1-9760A1C7DD46}" destId="{4036B21F-4634-4E04-B93C-629948D0A44A}" srcOrd="2" destOrd="0" presId="urn:microsoft.com/office/officeart/2008/layout/VerticalCurvedList"/>
    <dgm:cxn modelId="{82CDB8A1-919B-4ABF-8DDB-44E84732570F}" type="presParOf" srcId="{63D0FA90-D71B-4FF0-A0B1-9760A1C7DD46}" destId="{28B87872-80D7-4496-B0B1-B6C0CB74F542}" srcOrd="3" destOrd="0" presId="urn:microsoft.com/office/officeart/2008/layout/VerticalCurvedList"/>
    <dgm:cxn modelId="{DDF02790-0BEC-4A1A-A38C-5EB48B4A012E}" type="presParOf" srcId="{3AF6F22D-6857-4A57-9EEA-BA2FC3F7E6FE}" destId="{CC92DDC4-133B-4386-BA57-6F68F31C4A7D}" srcOrd="1" destOrd="0" presId="urn:microsoft.com/office/officeart/2008/layout/VerticalCurvedList"/>
    <dgm:cxn modelId="{6DB16DF0-8CD8-4C70-8FAC-2ECB48FEA827}" type="presParOf" srcId="{3AF6F22D-6857-4A57-9EEA-BA2FC3F7E6FE}" destId="{99DCD5C2-5939-4E24-A9BD-B869D5B2A980}" srcOrd="2" destOrd="0" presId="urn:microsoft.com/office/officeart/2008/layout/VerticalCurvedList"/>
    <dgm:cxn modelId="{8F6C7170-9D14-46B3-8EFE-D68A4B367291}" type="presParOf" srcId="{99DCD5C2-5939-4E24-A9BD-B869D5B2A980}" destId="{BBEC6A9A-7118-4A6E-9477-A3C66DD5E2AB}" srcOrd="0" destOrd="0" presId="urn:microsoft.com/office/officeart/2008/layout/VerticalCurvedList"/>
    <dgm:cxn modelId="{8433991B-3E26-40ED-B8E0-F78A210606E1}" type="presParOf" srcId="{3AF6F22D-6857-4A57-9EEA-BA2FC3F7E6FE}" destId="{8F72CC2B-FBA9-457B-AC8C-0D7BB60737CC}" srcOrd="3" destOrd="0" presId="urn:microsoft.com/office/officeart/2008/layout/VerticalCurvedList"/>
    <dgm:cxn modelId="{821ECD44-B366-4CD8-94B4-B05734D6E029}" type="presParOf" srcId="{3AF6F22D-6857-4A57-9EEA-BA2FC3F7E6FE}" destId="{F4774E5B-2B70-4ACD-9647-83D6C70FED7C}" srcOrd="4" destOrd="0" presId="urn:microsoft.com/office/officeart/2008/layout/VerticalCurvedList"/>
    <dgm:cxn modelId="{5798850E-A9F5-4975-A757-37AFE0178A04}" type="presParOf" srcId="{F4774E5B-2B70-4ACD-9647-83D6C70FED7C}" destId="{740DB24C-2E21-4E90-9447-704B4E32C669}" srcOrd="0" destOrd="0" presId="urn:microsoft.com/office/officeart/2008/layout/VerticalCurvedList"/>
    <dgm:cxn modelId="{EE43E6C8-133F-4BFF-BFD5-C41A7D2D2769}" type="presParOf" srcId="{3AF6F22D-6857-4A57-9EEA-BA2FC3F7E6FE}" destId="{441D2FAD-2CB1-4537-B563-AA8378842626}" srcOrd="5" destOrd="0" presId="urn:microsoft.com/office/officeart/2008/layout/VerticalCurvedList"/>
    <dgm:cxn modelId="{22362232-BDF5-48F8-89B3-0768868FDC10}" type="presParOf" srcId="{3AF6F22D-6857-4A57-9EEA-BA2FC3F7E6FE}" destId="{0939E388-9576-4AB4-BD19-1203BB7DDB8E}" srcOrd="6" destOrd="0" presId="urn:microsoft.com/office/officeart/2008/layout/VerticalCurvedList"/>
    <dgm:cxn modelId="{4A773AA7-D296-457E-848A-057422E15E98}" type="presParOf" srcId="{0939E388-9576-4AB4-BD19-1203BB7DDB8E}" destId="{AD72BBBA-6DEA-4591-82FC-CB9422608127}" srcOrd="0" destOrd="0" presId="urn:microsoft.com/office/officeart/2008/layout/VerticalCurvedList"/>
    <dgm:cxn modelId="{7C50C63A-20A3-4F69-8A95-A5A3B6A7BE17}" type="presParOf" srcId="{3AF6F22D-6857-4A57-9EEA-BA2FC3F7E6FE}" destId="{22117D6A-F085-49E7-AF13-BA6A29F0F3F9}" srcOrd="7" destOrd="0" presId="urn:microsoft.com/office/officeart/2008/layout/VerticalCurvedList"/>
    <dgm:cxn modelId="{A93D5720-8204-4BB7-B41C-2AD5CAA587C3}" type="presParOf" srcId="{3AF6F22D-6857-4A57-9EEA-BA2FC3F7E6FE}" destId="{0819F519-8861-4A3F-B7D8-4D2D207B4B2F}" srcOrd="8" destOrd="0" presId="urn:microsoft.com/office/officeart/2008/layout/VerticalCurvedList"/>
    <dgm:cxn modelId="{99D1ED1C-7EA9-470A-AA75-BD0AE66C5FA5}" type="presParOf" srcId="{0819F519-8861-4A3F-B7D8-4D2D207B4B2F}" destId="{28F72031-C301-4EB6-B285-79A3ADF8E23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CE402A3-33C5-4110-9C8C-67884E3B9E65}" type="doc">
      <dgm:prSet loTypeId="urn:microsoft.com/office/officeart/2005/8/layout/matrix3" loCatId="matrix" qsTypeId="urn:microsoft.com/office/officeart/2005/8/quickstyle/simple1" qsCatId="simple" csTypeId="urn:microsoft.com/office/officeart/2005/8/colors/accent5_2" csCatId="accent5" phldr="1"/>
      <dgm:spPr/>
      <dgm:t>
        <a:bodyPr/>
        <a:lstStyle/>
        <a:p>
          <a:endParaRPr lang="en-US"/>
        </a:p>
      </dgm:t>
    </dgm:pt>
    <dgm:pt modelId="{38692984-8694-4DA5-B6DA-FF1D1297C8DE}">
      <dgm:prSet/>
      <dgm:spPr>
        <a:solidFill>
          <a:srgbClr val="35538D"/>
        </a:solidFill>
      </dgm:spPr>
      <dgm:t>
        <a:bodyPr/>
        <a:lstStyle/>
        <a:p>
          <a:r>
            <a:rPr lang="en-US" dirty="0"/>
            <a:t>Risk and predisposition to disease 	</a:t>
          </a:r>
        </a:p>
      </dgm:t>
    </dgm:pt>
    <dgm:pt modelId="{0B9C7B04-DE7B-4F2F-AB2E-A7F9D88AE724}" type="parTrans" cxnId="{58AB3BC5-F51D-465C-B7EE-111FA81DA843}">
      <dgm:prSet/>
      <dgm:spPr/>
      <dgm:t>
        <a:bodyPr/>
        <a:lstStyle/>
        <a:p>
          <a:endParaRPr lang="en-US"/>
        </a:p>
      </dgm:t>
    </dgm:pt>
    <dgm:pt modelId="{C588CBD4-95EB-418B-AC1D-32B78C2DC69C}" type="sibTrans" cxnId="{58AB3BC5-F51D-465C-B7EE-111FA81DA843}">
      <dgm:prSet/>
      <dgm:spPr/>
      <dgm:t>
        <a:bodyPr/>
        <a:lstStyle/>
        <a:p>
          <a:endParaRPr lang="en-US"/>
        </a:p>
      </dgm:t>
    </dgm:pt>
    <dgm:pt modelId="{F2955C1F-58A9-4C3A-9658-4E346AF71DF4}">
      <dgm:prSet/>
      <dgm:spPr>
        <a:solidFill>
          <a:schemeClr val="tx1"/>
        </a:solidFill>
      </dgm:spPr>
      <dgm:t>
        <a:bodyPr/>
        <a:lstStyle/>
        <a:p>
          <a:r>
            <a:rPr lang="en-US" dirty="0"/>
            <a:t>Disease prevalence, health status and diagnosis</a:t>
          </a:r>
        </a:p>
      </dgm:t>
    </dgm:pt>
    <dgm:pt modelId="{4FBC2098-7A25-4750-943C-504D0A537C86}" type="parTrans" cxnId="{B8DF5500-EAD1-4CCE-B87C-5992510CF4E9}">
      <dgm:prSet/>
      <dgm:spPr/>
      <dgm:t>
        <a:bodyPr/>
        <a:lstStyle/>
        <a:p>
          <a:endParaRPr lang="en-US"/>
        </a:p>
      </dgm:t>
    </dgm:pt>
    <dgm:pt modelId="{4D30F14E-7F2C-41C5-8B48-91394A237AD1}" type="sibTrans" cxnId="{B8DF5500-EAD1-4CCE-B87C-5992510CF4E9}">
      <dgm:prSet/>
      <dgm:spPr/>
      <dgm:t>
        <a:bodyPr/>
        <a:lstStyle/>
        <a:p>
          <a:endParaRPr lang="en-US"/>
        </a:p>
      </dgm:t>
    </dgm:pt>
    <dgm:pt modelId="{AF339D41-F73E-46D8-85D8-C83E58955A73}">
      <dgm:prSet/>
      <dgm:spPr>
        <a:solidFill>
          <a:schemeClr val="tx1"/>
        </a:solidFill>
      </dgm:spPr>
      <dgm:t>
        <a:bodyPr/>
        <a:lstStyle/>
        <a:p>
          <a:r>
            <a:rPr lang="en-US" dirty="0"/>
            <a:t>Differences in quality of health care delivery</a:t>
          </a:r>
        </a:p>
      </dgm:t>
    </dgm:pt>
    <dgm:pt modelId="{6FD7C220-74A4-44DE-82FD-54453A7F7A8B}" type="parTrans" cxnId="{579B8D06-7FB9-4EC5-B9A3-2E278E69F940}">
      <dgm:prSet/>
      <dgm:spPr/>
      <dgm:t>
        <a:bodyPr/>
        <a:lstStyle/>
        <a:p>
          <a:endParaRPr lang="en-US"/>
        </a:p>
      </dgm:t>
    </dgm:pt>
    <dgm:pt modelId="{4E5E352A-B0A0-41C6-9E2C-DB775489028C}" type="sibTrans" cxnId="{579B8D06-7FB9-4EC5-B9A3-2E278E69F940}">
      <dgm:prSet/>
      <dgm:spPr/>
      <dgm:t>
        <a:bodyPr/>
        <a:lstStyle/>
        <a:p>
          <a:endParaRPr lang="en-US"/>
        </a:p>
      </dgm:t>
    </dgm:pt>
    <dgm:pt modelId="{E9A939FA-903B-4E67-8510-89BD5410DF7F}">
      <dgm:prSet/>
      <dgm:spPr>
        <a:solidFill>
          <a:srgbClr val="35538D"/>
        </a:solidFill>
      </dgm:spPr>
      <dgm:t>
        <a:bodyPr/>
        <a:lstStyle/>
        <a:p>
          <a:r>
            <a:rPr lang="en-US" dirty="0"/>
            <a:t>Poor health outcomes  </a:t>
          </a:r>
        </a:p>
      </dgm:t>
    </dgm:pt>
    <dgm:pt modelId="{331F6C38-BE88-4823-BF60-9989FCE78021}" type="parTrans" cxnId="{80E196DA-E9DA-48DC-9E94-9DEA998627A4}">
      <dgm:prSet/>
      <dgm:spPr/>
      <dgm:t>
        <a:bodyPr/>
        <a:lstStyle/>
        <a:p>
          <a:endParaRPr lang="en-US"/>
        </a:p>
      </dgm:t>
    </dgm:pt>
    <dgm:pt modelId="{752C1DC2-117B-4D8D-ADA7-373B1A8667AB}" type="sibTrans" cxnId="{80E196DA-E9DA-48DC-9E94-9DEA998627A4}">
      <dgm:prSet/>
      <dgm:spPr/>
      <dgm:t>
        <a:bodyPr/>
        <a:lstStyle/>
        <a:p>
          <a:endParaRPr lang="en-US"/>
        </a:p>
      </dgm:t>
    </dgm:pt>
    <dgm:pt modelId="{F3E0F99D-9258-4AD5-B966-50C88C42F6DE}" type="pres">
      <dgm:prSet presAssocID="{4CE402A3-33C5-4110-9C8C-67884E3B9E65}" presName="matrix" presStyleCnt="0">
        <dgm:presLayoutVars>
          <dgm:chMax val="1"/>
          <dgm:dir/>
          <dgm:resizeHandles val="exact"/>
        </dgm:presLayoutVars>
      </dgm:prSet>
      <dgm:spPr/>
    </dgm:pt>
    <dgm:pt modelId="{6B6C0BFD-C520-4DE4-A269-02AD764ABE87}" type="pres">
      <dgm:prSet presAssocID="{4CE402A3-33C5-4110-9C8C-67884E3B9E65}" presName="diamond" presStyleLbl="bgShp" presStyleIdx="0" presStyleCnt="1"/>
      <dgm:spPr/>
    </dgm:pt>
    <dgm:pt modelId="{876F979C-93CA-4EC6-9278-59FC76C6CE25}" type="pres">
      <dgm:prSet presAssocID="{4CE402A3-33C5-4110-9C8C-67884E3B9E65}" presName="quad1" presStyleLbl="node1" presStyleIdx="0" presStyleCnt="4">
        <dgm:presLayoutVars>
          <dgm:chMax val="0"/>
          <dgm:chPref val="0"/>
          <dgm:bulletEnabled val="1"/>
        </dgm:presLayoutVars>
      </dgm:prSet>
      <dgm:spPr/>
    </dgm:pt>
    <dgm:pt modelId="{4E5D0111-EE96-4010-9427-6EFBDE925D9F}" type="pres">
      <dgm:prSet presAssocID="{4CE402A3-33C5-4110-9C8C-67884E3B9E65}" presName="quad2" presStyleLbl="node1" presStyleIdx="1" presStyleCnt="4">
        <dgm:presLayoutVars>
          <dgm:chMax val="0"/>
          <dgm:chPref val="0"/>
          <dgm:bulletEnabled val="1"/>
        </dgm:presLayoutVars>
      </dgm:prSet>
      <dgm:spPr/>
    </dgm:pt>
    <dgm:pt modelId="{1F60E4D1-69B3-4485-9203-5801CAB0141B}" type="pres">
      <dgm:prSet presAssocID="{4CE402A3-33C5-4110-9C8C-67884E3B9E65}" presName="quad3" presStyleLbl="node1" presStyleIdx="2" presStyleCnt="4">
        <dgm:presLayoutVars>
          <dgm:chMax val="0"/>
          <dgm:chPref val="0"/>
          <dgm:bulletEnabled val="1"/>
        </dgm:presLayoutVars>
      </dgm:prSet>
      <dgm:spPr/>
    </dgm:pt>
    <dgm:pt modelId="{4C654ADF-D83B-4D40-A6AB-0DD182398DC1}" type="pres">
      <dgm:prSet presAssocID="{4CE402A3-33C5-4110-9C8C-67884E3B9E65}" presName="quad4" presStyleLbl="node1" presStyleIdx="3" presStyleCnt="4">
        <dgm:presLayoutVars>
          <dgm:chMax val="0"/>
          <dgm:chPref val="0"/>
          <dgm:bulletEnabled val="1"/>
        </dgm:presLayoutVars>
      </dgm:prSet>
      <dgm:spPr/>
    </dgm:pt>
  </dgm:ptLst>
  <dgm:cxnLst>
    <dgm:cxn modelId="{B8DF5500-EAD1-4CCE-B87C-5992510CF4E9}" srcId="{4CE402A3-33C5-4110-9C8C-67884E3B9E65}" destId="{F2955C1F-58A9-4C3A-9658-4E346AF71DF4}" srcOrd="1" destOrd="0" parTransId="{4FBC2098-7A25-4750-943C-504D0A537C86}" sibTransId="{4D30F14E-7F2C-41C5-8B48-91394A237AD1}"/>
    <dgm:cxn modelId="{579B8D06-7FB9-4EC5-B9A3-2E278E69F940}" srcId="{4CE402A3-33C5-4110-9C8C-67884E3B9E65}" destId="{AF339D41-F73E-46D8-85D8-C83E58955A73}" srcOrd="2" destOrd="0" parTransId="{6FD7C220-74A4-44DE-82FD-54453A7F7A8B}" sibTransId="{4E5E352A-B0A0-41C6-9E2C-DB775489028C}"/>
    <dgm:cxn modelId="{FE274C11-102C-4FC4-9798-6CE1CDDB6AE4}" type="presOf" srcId="{E9A939FA-903B-4E67-8510-89BD5410DF7F}" destId="{4C654ADF-D83B-4D40-A6AB-0DD182398DC1}" srcOrd="0" destOrd="0" presId="urn:microsoft.com/office/officeart/2005/8/layout/matrix3"/>
    <dgm:cxn modelId="{7D8FF763-4D1B-487B-8FB2-BBF9BD0CACE0}" type="presOf" srcId="{38692984-8694-4DA5-B6DA-FF1D1297C8DE}" destId="{876F979C-93CA-4EC6-9278-59FC76C6CE25}" srcOrd="0" destOrd="0" presId="urn:microsoft.com/office/officeart/2005/8/layout/matrix3"/>
    <dgm:cxn modelId="{F3D22576-BF47-4A20-9A3C-C207AAE8D01F}" type="presOf" srcId="{AF339D41-F73E-46D8-85D8-C83E58955A73}" destId="{1F60E4D1-69B3-4485-9203-5801CAB0141B}" srcOrd="0" destOrd="0" presId="urn:microsoft.com/office/officeart/2005/8/layout/matrix3"/>
    <dgm:cxn modelId="{8959767B-E89F-49F6-8B0D-7FE4333C6F14}" type="presOf" srcId="{F2955C1F-58A9-4C3A-9658-4E346AF71DF4}" destId="{4E5D0111-EE96-4010-9427-6EFBDE925D9F}" srcOrd="0" destOrd="0" presId="urn:microsoft.com/office/officeart/2005/8/layout/matrix3"/>
    <dgm:cxn modelId="{A779D0A6-1A5D-4908-B9D0-D190C5E2E5FD}" type="presOf" srcId="{4CE402A3-33C5-4110-9C8C-67884E3B9E65}" destId="{F3E0F99D-9258-4AD5-B966-50C88C42F6DE}" srcOrd="0" destOrd="0" presId="urn:microsoft.com/office/officeart/2005/8/layout/matrix3"/>
    <dgm:cxn modelId="{58AB3BC5-F51D-465C-B7EE-111FA81DA843}" srcId="{4CE402A3-33C5-4110-9C8C-67884E3B9E65}" destId="{38692984-8694-4DA5-B6DA-FF1D1297C8DE}" srcOrd="0" destOrd="0" parTransId="{0B9C7B04-DE7B-4F2F-AB2E-A7F9D88AE724}" sibTransId="{C588CBD4-95EB-418B-AC1D-32B78C2DC69C}"/>
    <dgm:cxn modelId="{80E196DA-E9DA-48DC-9E94-9DEA998627A4}" srcId="{4CE402A3-33C5-4110-9C8C-67884E3B9E65}" destId="{E9A939FA-903B-4E67-8510-89BD5410DF7F}" srcOrd="3" destOrd="0" parTransId="{331F6C38-BE88-4823-BF60-9989FCE78021}" sibTransId="{752C1DC2-117B-4D8D-ADA7-373B1A8667AB}"/>
    <dgm:cxn modelId="{2F51B6CE-DA79-4918-8335-D3BA740312E8}" type="presParOf" srcId="{F3E0F99D-9258-4AD5-B966-50C88C42F6DE}" destId="{6B6C0BFD-C520-4DE4-A269-02AD764ABE87}" srcOrd="0" destOrd="0" presId="urn:microsoft.com/office/officeart/2005/8/layout/matrix3"/>
    <dgm:cxn modelId="{7D31C405-0C0F-4DB5-B6EA-8994A527695A}" type="presParOf" srcId="{F3E0F99D-9258-4AD5-B966-50C88C42F6DE}" destId="{876F979C-93CA-4EC6-9278-59FC76C6CE25}" srcOrd="1" destOrd="0" presId="urn:microsoft.com/office/officeart/2005/8/layout/matrix3"/>
    <dgm:cxn modelId="{EF69B625-088C-41BA-9F90-91E51DD4672C}" type="presParOf" srcId="{F3E0F99D-9258-4AD5-B966-50C88C42F6DE}" destId="{4E5D0111-EE96-4010-9427-6EFBDE925D9F}" srcOrd="2" destOrd="0" presId="urn:microsoft.com/office/officeart/2005/8/layout/matrix3"/>
    <dgm:cxn modelId="{B5F5AA69-B655-42D0-87C2-1010CC987753}" type="presParOf" srcId="{F3E0F99D-9258-4AD5-B966-50C88C42F6DE}" destId="{1F60E4D1-69B3-4485-9203-5801CAB0141B}" srcOrd="3" destOrd="0" presId="urn:microsoft.com/office/officeart/2005/8/layout/matrix3"/>
    <dgm:cxn modelId="{E6E94BA9-E5CC-4924-B224-79AD39463C06}" type="presParOf" srcId="{F3E0F99D-9258-4AD5-B966-50C88C42F6DE}" destId="{4C654ADF-D83B-4D40-A6AB-0DD182398DC1}"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BED0EFE-2F92-4E94-84E4-2E752C8CD8EC}"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91F6091D-DB3F-46C2-803C-D53786C298EA}">
      <dgm:prSet/>
      <dgm:spPr/>
      <dgm:t>
        <a:bodyPr/>
        <a:lstStyle/>
        <a:p>
          <a:pPr algn="l"/>
          <a:r>
            <a:rPr lang="en-US" b="0" i="0" baseline="0" dirty="0"/>
            <a:t>LEP Members can be identified by referring to IDX Language Preference Indicator.</a:t>
          </a:r>
          <a:endParaRPr lang="en-US" dirty="0"/>
        </a:p>
      </dgm:t>
    </dgm:pt>
    <dgm:pt modelId="{E6C211D8-7493-4AD9-A2AC-AA7A9EF59C21}" type="parTrans" cxnId="{4EA738B9-B6B2-4DD5-8EF8-9DE07B45241F}">
      <dgm:prSet/>
      <dgm:spPr/>
      <dgm:t>
        <a:bodyPr/>
        <a:lstStyle/>
        <a:p>
          <a:endParaRPr lang="en-US"/>
        </a:p>
      </dgm:t>
    </dgm:pt>
    <dgm:pt modelId="{0C0205FA-DAB9-4E18-9756-B323CC8E38E7}" type="sibTrans" cxnId="{4EA738B9-B6B2-4DD5-8EF8-9DE07B45241F}">
      <dgm:prSet/>
      <dgm:spPr/>
      <dgm:t>
        <a:bodyPr/>
        <a:lstStyle/>
        <a:p>
          <a:endParaRPr lang="en-US"/>
        </a:p>
      </dgm:t>
    </dgm:pt>
    <dgm:pt modelId="{C3DD0A2A-5B40-4B7B-B446-58500F5C3077}">
      <dgm:prSet/>
      <dgm:spPr/>
      <dgm:t>
        <a:bodyPr/>
        <a:lstStyle/>
        <a:p>
          <a:pPr algn="l"/>
          <a:r>
            <a:rPr lang="en-US" b="0" i="0" baseline="0" dirty="0"/>
            <a:t>Offer interpreter services at no cost to the member. </a:t>
          </a:r>
          <a:endParaRPr lang="en-US" dirty="0"/>
        </a:p>
      </dgm:t>
    </dgm:pt>
    <dgm:pt modelId="{5DA2950C-C480-4E34-BC9E-8F71CADBDA1E}" type="parTrans" cxnId="{4A21D409-882E-4CBA-88E8-2D92305764F2}">
      <dgm:prSet/>
      <dgm:spPr/>
      <dgm:t>
        <a:bodyPr/>
        <a:lstStyle/>
        <a:p>
          <a:endParaRPr lang="en-US"/>
        </a:p>
      </dgm:t>
    </dgm:pt>
    <dgm:pt modelId="{F3AC62C2-D377-4182-BA15-35B1B3291CB9}" type="sibTrans" cxnId="{4A21D409-882E-4CBA-88E8-2D92305764F2}">
      <dgm:prSet/>
      <dgm:spPr/>
      <dgm:t>
        <a:bodyPr/>
        <a:lstStyle/>
        <a:p>
          <a:endParaRPr lang="en-US"/>
        </a:p>
      </dgm:t>
    </dgm:pt>
    <dgm:pt modelId="{96F2B438-42C9-49C0-88B3-42E8D95F229D}" type="pres">
      <dgm:prSet presAssocID="{1BED0EFE-2F92-4E94-84E4-2E752C8CD8EC}" presName="Name0" presStyleCnt="0">
        <dgm:presLayoutVars>
          <dgm:dir/>
          <dgm:resizeHandles val="exact"/>
        </dgm:presLayoutVars>
      </dgm:prSet>
      <dgm:spPr/>
    </dgm:pt>
    <dgm:pt modelId="{C2B63A74-7643-491B-85F1-F3BB5FA8990D}" type="pres">
      <dgm:prSet presAssocID="{91F6091D-DB3F-46C2-803C-D53786C298EA}" presName="node" presStyleLbl="node1" presStyleIdx="0" presStyleCnt="2" custLinFactNeighborX="-117" custLinFactNeighborY="5649">
        <dgm:presLayoutVars>
          <dgm:bulletEnabled val="1"/>
        </dgm:presLayoutVars>
      </dgm:prSet>
      <dgm:spPr/>
    </dgm:pt>
    <dgm:pt modelId="{C84C6E08-5DC1-4A33-B6D9-6AFB8F5AE491}" type="pres">
      <dgm:prSet presAssocID="{0C0205FA-DAB9-4E18-9756-B323CC8E38E7}" presName="sibTrans" presStyleLbl="sibTrans2D1" presStyleIdx="0" presStyleCnt="1"/>
      <dgm:spPr/>
    </dgm:pt>
    <dgm:pt modelId="{8739C245-D28D-4CAC-B86E-D86801C6FF70}" type="pres">
      <dgm:prSet presAssocID="{0C0205FA-DAB9-4E18-9756-B323CC8E38E7}" presName="connectorText" presStyleLbl="sibTrans2D1" presStyleIdx="0" presStyleCnt="1"/>
      <dgm:spPr/>
    </dgm:pt>
    <dgm:pt modelId="{BBAED53C-3A57-4767-B18E-1F9F013F981E}" type="pres">
      <dgm:prSet presAssocID="{C3DD0A2A-5B40-4B7B-B446-58500F5C3077}" presName="node" presStyleLbl="node1" presStyleIdx="1" presStyleCnt="2" custScaleX="99996" custScaleY="98609" custLinFactNeighborX="-12458" custLinFactNeighborY="1838">
        <dgm:presLayoutVars>
          <dgm:bulletEnabled val="1"/>
        </dgm:presLayoutVars>
      </dgm:prSet>
      <dgm:spPr/>
    </dgm:pt>
  </dgm:ptLst>
  <dgm:cxnLst>
    <dgm:cxn modelId="{4A21D409-882E-4CBA-88E8-2D92305764F2}" srcId="{1BED0EFE-2F92-4E94-84E4-2E752C8CD8EC}" destId="{C3DD0A2A-5B40-4B7B-B446-58500F5C3077}" srcOrd="1" destOrd="0" parTransId="{5DA2950C-C480-4E34-BC9E-8F71CADBDA1E}" sibTransId="{F3AC62C2-D377-4182-BA15-35B1B3291CB9}"/>
    <dgm:cxn modelId="{B29A1057-2377-4E25-9A77-39F0C2C832B5}" type="presOf" srcId="{0C0205FA-DAB9-4E18-9756-B323CC8E38E7}" destId="{C84C6E08-5DC1-4A33-B6D9-6AFB8F5AE491}" srcOrd="0" destOrd="0" presId="urn:microsoft.com/office/officeart/2005/8/layout/process1"/>
    <dgm:cxn modelId="{63365F78-FBB9-452B-B690-7ABA376CA0D6}" type="presOf" srcId="{C3DD0A2A-5B40-4B7B-B446-58500F5C3077}" destId="{BBAED53C-3A57-4767-B18E-1F9F013F981E}" srcOrd="0" destOrd="0" presId="urn:microsoft.com/office/officeart/2005/8/layout/process1"/>
    <dgm:cxn modelId="{D7F74A7B-7057-414C-8E08-1F97712A7D37}" type="presOf" srcId="{91F6091D-DB3F-46C2-803C-D53786C298EA}" destId="{C2B63A74-7643-491B-85F1-F3BB5FA8990D}" srcOrd="0" destOrd="0" presId="urn:microsoft.com/office/officeart/2005/8/layout/process1"/>
    <dgm:cxn modelId="{4EA738B9-B6B2-4DD5-8EF8-9DE07B45241F}" srcId="{1BED0EFE-2F92-4E94-84E4-2E752C8CD8EC}" destId="{91F6091D-DB3F-46C2-803C-D53786C298EA}" srcOrd="0" destOrd="0" parTransId="{E6C211D8-7493-4AD9-A2AC-AA7A9EF59C21}" sibTransId="{0C0205FA-DAB9-4E18-9756-B323CC8E38E7}"/>
    <dgm:cxn modelId="{5FC296E2-2BAB-4608-879A-6814DA138628}" type="presOf" srcId="{0C0205FA-DAB9-4E18-9756-B323CC8E38E7}" destId="{8739C245-D28D-4CAC-B86E-D86801C6FF70}" srcOrd="1" destOrd="0" presId="urn:microsoft.com/office/officeart/2005/8/layout/process1"/>
    <dgm:cxn modelId="{E22D15FE-63ED-4FBF-8ADE-3FC44A50E6A6}" type="presOf" srcId="{1BED0EFE-2F92-4E94-84E4-2E752C8CD8EC}" destId="{96F2B438-42C9-49C0-88B3-42E8D95F229D}" srcOrd="0" destOrd="0" presId="urn:microsoft.com/office/officeart/2005/8/layout/process1"/>
    <dgm:cxn modelId="{DCD6F39F-6F38-4331-9BB7-CE29FF39DF40}" type="presParOf" srcId="{96F2B438-42C9-49C0-88B3-42E8D95F229D}" destId="{C2B63A74-7643-491B-85F1-F3BB5FA8990D}" srcOrd="0" destOrd="0" presId="urn:microsoft.com/office/officeart/2005/8/layout/process1"/>
    <dgm:cxn modelId="{9DFEB373-0753-4FE1-963F-C68732136725}" type="presParOf" srcId="{96F2B438-42C9-49C0-88B3-42E8D95F229D}" destId="{C84C6E08-5DC1-4A33-B6D9-6AFB8F5AE491}" srcOrd="1" destOrd="0" presId="urn:microsoft.com/office/officeart/2005/8/layout/process1"/>
    <dgm:cxn modelId="{BFD99F81-3628-4DD0-A60B-1EC486649BFB}" type="presParOf" srcId="{C84C6E08-5DC1-4A33-B6D9-6AFB8F5AE491}" destId="{8739C245-D28D-4CAC-B86E-D86801C6FF70}" srcOrd="0" destOrd="0" presId="urn:microsoft.com/office/officeart/2005/8/layout/process1"/>
    <dgm:cxn modelId="{F22DBDEA-23F3-48CA-95F4-DAD369914850}" type="presParOf" srcId="{96F2B438-42C9-49C0-88B3-42E8D95F229D}" destId="{BBAED53C-3A57-4767-B18E-1F9F013F981E}"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2CE3E8C-B8B1-4A1C-B270-21D83334249C}"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endParaRPr lang="en-US"/>
        </a:p>
      </dgm:t>
    </dgm:pt>
    <dgm:pt modelId="{FE682E81-1352-454E-BBE8-A18DB9747E18}">
      <dgm:prSet/>
      <dgm:spPr>
        <a:xfrm>
          <a:off x="1894582" y="2078658"/>
          <a:ext cx="5669748" cy="1520555"/>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b="0" i="0" baseline="0" dirty="0">
              <a:solidFill>
                <a:sysClr val="window" lastClr="FFFFFF"/>
              </a:solidFill>
              <a:latin typeface="Calibri" panose="020F0502020204030204"/>
              <a:ea typeface="+mn-ea"/>
              <a:cs typeface="+mn-cs"/>
            </a:rPr>
            <a:t>Culture sensitivity training is so important to Prospect Medical Systems because it provides a better understanding of respecting other cultures. Prospect employees and staff are better able to interact and communicate with colleagues, providers, members and patients providing higher Quality Care! </a:t>
          </a:r>
          <a:endParaRPr lang="en-US" dirty="0">
            <a:solidFill>
              <a:sysClr val="window" lastClr="FFFFFF"/>
            </a:solidFill>
            <a:latin typeface="Calibri" panose="020F0502020204030204"/>
            <a:ea typeface="+mn-ea"/>
            <a:cs typeface="+mn-cs"/>
          </a:endParaRPr>
        </a:p>
      </dgm:t>
    </dgm:pt>
    <dgm:pt modelId="{51C754EE-6C22-4604-BC65-B6786316CC70}" type="parTrans" cxnId="{CDE457E9-87AE-4642-845D-1B7B62E650A3}">
      <dgm:prSet/>
      <dgm:spPr/>
      <dgm:t>
        <a:bodyPr/>
        <a:lstStyle/>
        <a:p>
          <a:endParaRPr lang="en-US"/>
        </a:p>
      </dgm:t>
    </dgm:pt>
    <dgm:pt modelId="{EE4AC5C7-19F7-4DC7-880C-3FE213FA45B3}" type="sibTrans" cxnId="{CDE457E9-87AE-4642-845D-1B7B62E650A3}">
      <dgm:prSet/>
      <dgm:spPr>
        <a:xfrm>
          <a:off x="322368" y="588269"/>
          <a:ext cx="2628637" cy="2629031"/>
        </a:xfrm>
        <a:prstGeom prst="ellipse">
          <a:avLst/>
        </a:prstGeom>
        <a:blipFill rotWithShape="1">
          <a:blip xmlns:r="http://schemas.openxmlformats.org/officeDocument/2006/relationships" r:embed="rId1"/>
          <a:srcRect/>
          <a:stretch>
            <a:fillRect l="-27000" r="-27000"/>
          </a:stretch>
        </a:blip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ECE5A67F-93A1-4EA7-A582-0E95B7D7BD52}" type="pres">
      <dgm:prSet presAssocID="{22CE3E8C-B8B1-4A1C-B270-21D83334249C}" presName="Name0" presStyleCnt="0">
        <dgm:presLayoutVars>
          <dgm:chMax val="7"/>
          <dgm:chPref val="7"/>
          <dgm:dir/>
        </dgm:presLayoutVars>
      </dgm:prSet>
      <dgm:spPr/>
    </dgm:pt>
    <dgm:pt modelId="{722E452A-5937-4701-9D5E-0800BF1711EB}" type="pres">
      <dgm:prSet presAssocID="{FE682E81-1352-454E-BBE8-A18DB9747E18}" presName="parTx1" presStyleLbl="node1" presStyleIdx="0" presStyleCnt="1" custScaleX="102653" custScaleY="125434" custLinFactNeighborX="1305" custLinFactNeighborY="35455"/>
      <dgm:spPr/>
    </dgm:pt>
    <dgm:pt modelId="{6E8A51ED-F8F5-4299-805B-A94602249D80}" type="pres">
      <dgm:prSet presAssocID="{EE4AC5C7-19F7-4DC7-880C-3FE213FA45B3}" presName="picture1" presStyleCnt="0"/>
      <dgm:spPr/>
    </dgm:pt>
    <dgm:pt modelId="{ABD39690-9119-4073-B53E-78EF4F755539}" type="pres">
      <dgm:prSet presAssocID="{EE4AC5C7-19F7-4DC7-880C-3FE213FA45B3}" presName="imageRepeatNode" presStyleLbl="fgImgPlace1" presStyleIdx="0" presStyleCnt="1"/>
      <dgm:spPr/>
    </dgm:pt>
  </dgm:ptLst>
  <dgm:cxnLst>
    <dgm:cxn modelId="{B1AAA158-B8F4-45A1-893C-7989CBAD4C34}" type="presOf" srcId="{FE682E81-1352-454E-BBE8-A18DB9747E18}" destId="{722E452A-5937-4701-9D5E-0800BF1711EB}" srcOrd="0" destOrd="0" presId="urn:microsoft.com/office/officeart/2008/layout/AscendingPictureAccentProcess"/>
    <dgm:cxn modelId="{FFDC2997-18E0-41BD-915C-3E54E7C239CC}" type="presOf" srcId="{22CE3E8C-B8B1-4A1C-B270-21D83334249C}" destId="{ECE5A67F-93A1-4EA7-A582-0E95B7D7BD52}" srcOrd="0" destOrd="0" presId="urn:microsoft.com/office/officeart/2008/layout/AscendingPictureAccentProcess"/>
    <dgm:cxn modelId="{CDE457E9-87AE-4642-845D-1B7B62E650A3}" srcId="{22CE3E8C-B8B1-4A1C-B270-21D83334249C}" destId="{FE682E81-1352-454E-BBE8-A18DB9747E18}" srcOrd="0" destOrd="0" parTransId="{51C754EE-6C22-4604-BC65-B6786316CC70}" sibTransId="{EE4AC5C7-19F7-4DC7-880C-3FE213FA45B3}"/>
    <dgm:cxn modelId="{3B98FCFF-BABD-4DFF-844D-1C441FCB433A}" type="presOf" srcId="{EE4AC5C7-19F7-4DC7-880C-3FE213FA45B3}" destId="{ABD39690-9119-4073-B53E-78EF4F755539}" srcOrd="0" destOrd="0" presId="urn:microsoft.com/office/officeart/2008/layout/AscendingPictureAccentProcess"/>
    <dgm:cxn modelId="{0FE2328A-ACCC-4301-82BC-A8D95A8438DC}" type="presParOf" srcId="{ECE5A67F-93A1-4EA7-A582-0E95B7D7BD52}" destId="{722E452A-5937-4701-9D5E-0800BF1711EB}" srcOrd="0" destOrd="0" presId="urn:microsoft.com/office/officeart/2008/layout/AscendingPictureAccentProcess"/>
    <dgm:cxn modelId="{65EF44DE-50B8-41F6-8A16-DC8DCB932E0F}" type="presParOf" srcId="{ECE5A67F-93A1-4EA7-A582-0E95B7D7BD52}" destId="{6E8A51ED-F8F5-4299-805B-A94602249D80}" srcOrd="1" destOrd="0" presId="urn:microsoft.com/office/officeart/2008/layout/AscendingPictureAccentProcess"/>
    <dgm:cxn modelId="{FC4EE8EC-2436-4F73-825B-7D2E55164CA9}" type="presParOf" srcId="{6E8A51ED-F8F5-4299-805B-A94602249D80}" destId="{ABD39690-9119-4073-B53E-78EF4F755539}"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94CCB-7701-4156-8652-7F27511C100D}">
      <dsp:nvSpPr>
        <dsp:cNvPr id="0" name=""/>
        <dsp:cNvSpPr/>
      </dsp:nvSpPr>
      <dsp:spPr>
        <a:xfrm>
          <a:off x="0" y="0"/>
          <a:ext cx="805262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AC805E-0F8F-41A5-9794-36A64C39DF8D}">
      <dsp:nvSpPr>
        <dsp:cNvPr id="0" name=""/>
        <dsp:cNvSpPr/>
      </dsp:nvSpPr>
      <dsp:spPr>
        <a:xfrm>
          <a:off x="0" y="0"/>
          <a:ext cx="1610524" cy="4322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rgbClr val="35538D"/>
              </a:solidFill>
              <a:latin typeface="+mn-lt"/>
              <a:cs typeface="Arial" panose="020B0604020202020204" pitchFamily="34" charset="0"/>
            </a:rPr>
            <a:t>Definitions: </a:t>
          </a:r>
        </a:p>
      </dsp:txBody>
      <dsp:txXfrm>
        <a:off x="0" y="0"/>
        <a:ext cx="1610524" cy="4322881"/>
      </dsp:txXfrm>
    </dsp:sp>
    <dsp:sp modelId="{96EFFE71-13E1-4122-9AFC-38786E1568F5}">
      <dsp:nvSpPr>
        <dsp:cNvPr id="0" name=""/>
        <dsp:cNvSpPr/>
      </dsp:nvSpPr>
      <dsp:spPr>
        <a:xfrm>
          <a:off x="1731313" y="40738"/>
          <a:ext cx="6321306" cy="814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rgbClr val="35538D"/>
              </a:solidFill>
              <a:latin typeface="+mn-lt"/>
              <a:cs typeface="Arial" panose="020B0604020202020204" pitchFamily="34" charset="0"/>
            </a:rPr>
            <a:t>Race: </a:t>
          </a:r>
          <a:r>
            <a:rPr lang="en-US" sz="1600" kern="1200" dirty="0">
              <a:solidFill>
                <a:srgbClr val="35538D"/>
              </a:solidFill>
              <a:latin typeface="+mn-lt"/>
              <a:cs typeface="Arial" panose="020B0604020202020204" pitchFamily="34" charset="0"/>
            </a:rPr>
            <a:t>any of the different varieties or populations of human beings distinguished by physical traits such as hair color and texture, eye color, skin color or body shape. </a:t>
          </a:r>
        </a:p>
      </dsp:txBody>
      <dsp:txXfrm>
        <a:off x="1731313" y="40738"/>
        <a:ext cx="6321306" cy="814761"/>
      </dsp:txXfrm>
    </dsp:sp>
    <dsp:sp modelId="{D04E6E31-5992-4462-AA44-C6CB81D2E105}">
      <dsp:nvSpPr>
        <dsp:cNvPr id="0" name=""/>
        <dsp:cNvSpPr/>
      </dsp:nvSpPr>
      <dsp:spPr>
        <a:xfrm>
          <a:off x="1610524" y="855499"/>
          <a:ext cx="644209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0CA830-3F77-4DC1-A07F-EE13B1549509}">
      <dsp:nvSpPr>
        <dsp:cNvPr id="0" name=""/>
        <dsp:cNvSpPr/>
      </dsp:nvSpPr>
      <dsp:spPr>
        <a:xfrm>
          <a:off x="1731313" y="896237"/>
          <a:ext cx="6321306" cy="814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rgbClr val="35538D"/>
              </a:solidFill>
            </a:rPr>
            <a:t>Ethnic: </a:t>
          </a:r>
          <a:r>
            <a:rPr lang="en-US" sz="1600" kern="1200" dirty="0">
              <a:solidFill>
                <a:srgbClr val="35538D"/>
              </a:solidFill>
            </a:rPr>
            <a:t>a group having a common cultural heritage or nationality, as distinguished by customs, language, common history, etc. </a:t>
          </a:r>
        </a:p>
      </dsp:txBody>
      <dsp:txXfrm>
        <a:off x="1731313" y="896237"/>
        <a:ext cx="6321306" cy="814761"/>
      </dsp:txXfrm>
    </dsp:sp>
    <dsp:sp modelId="{51F85369-C2B9-4E68-A354-075999CC2B32}">
      <dsp:nvSpPr>
        <dsp:cNvPr id="0" name=""/>
        <dsp:cNvSpPr/>
      </dsp:nvSpPr>
      <dsp:spPr>
        <a:xfrm>
          <a:off x="1610524" y="1710999"/>
          <a:ext cx="644209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85EA8E-398F-4F2C-97E1-2CAD4928AED9}">
      <dsp:nvSpPr>
        <dsp:cNvPr id="0" name=""/>
        <dsp:cNvSpPr/>
      </dsp:nvSpPr>
      <dsp:spPr>
        <a:xfrm>
          <a:off x="1731313" y="1751737"/>
          <a:ext cx="6321306" cy="814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rgbClr val="35538D"/>
              </a:solidFill>
            </a:rPr>
            <a:t>Culture: </a:t>
          </a:r>
          <a:r>
            <a:rPr lang="en-US" sz="1600" kern="1200" dirty="0">
              <a:solidFill>
                <a:srgbClr val="35538D"/>
              </a:solidFill>
            </a:rPr>
            <a:t>the ideas, customs, skills, arts, etc. of a people or group, that are transferred, communicated, or passed along, as in or to succeeding generation</a:t>
          </a:r>
        </a:p>
      </dsp:txBody>
      <dsp:txXfrm>
        <a:off x="1731313" y="1751737"/>
        <a:ext cx="6321306" cy="814761"/>
      </dsp:txXfrm>
    </dsp:sp>
    <dsp:sp modelId="{818EE8AD-86C0-4776-86FC-E25FAA500982}">
      <dsp:nvSpPr>
        <dsp:cNvPr id="0" name=""/>
        <dsp:cNvSpPr/>
      </dsp:nvSpPr>
      <dsp:spPr>
        <a:xfrm>
          <a:off x="1610524" y="2566499"/>
          <a:ext cx="644209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9630BF-C57D-4FFF-8807-36757C55E7C4}">
      <dsp:nvSpPr>
        <dsp:cNvPr id="0" name=""/>
        <dsp:cNvSpPr/>
      </dsp:nvSpPr>
      <dsp:spPr>
        <a:xfrm>
          <a:off x="1731313" y="2607237"/>
          <a:ext cx="6321306" cy="814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rgbClr val="35538D"/>
              </a:solidFill>
            </a:rPr>
            <a:t>Competence – </a:t>
          </a:r>
          <a:r>
            <a:rPr lang="en-US" sz="1600" kern="1200" dirty="0">
              <a:solidFill>
                <a:srgbClr val="35538D"/>
              </a:solidFill>
            </a:rPr>
            <a:t>The quality of being adequately or well qualified physically and intellectually</a:t>
          </a:r>
        </a:p>
      </dsp:txBody>
      <dsp:txXfrm>
        <a:off x="1731313" y="2607237"/>
        <a:ext cx="6321306" cy="814761"/>
      </dsp:txXfrm>
    </dsp:sp>
    <dsp:sp modelId="{3469023F-DDAB-4F49-996D-178E553EB491}">
      <dsp:nvSpPr>
        <dsp:cNvPr id="0" name=""/>
        <dsp:cNvSpPr/>
      </dsp:nvSpPr>
      <dsp:spPr>
        <a:xfrm>
          <a:off x="1610524" y="3421999"/>
          <a:ext cx="644209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71A254-4F4A-4A4A-9EA1-50E6125EEE64}">
      <dsp:nvSpPr>
        <dsp:cNvPr id="0" name=""/>
        <dsp:cNvSpPr/>
      </dsp:nvSpPr>
      <dsp:spPr>
        <a:xfrm>
          <a:off x="1731313" y="3462737"/>
          <a:ext cx="6321306" cy="814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rgbClr val="35538D"/>
              </a:solidFill>
            </a:rPr>
            <a:t>Linguistics</a:t>
          </a:r>
          <a:r>
            <a:rPr lang="en-US" sz="1600" kern="1200" dirty="0">
              <a:solidFill>
                <a:srgbClr val="35538D"/>
              </a:solidFill>
            </a:rPr>
            <a:t> – the scientific study of language</a:t>
          </a:r>
        </a:p>
      </dsp:txBody>
      <dsp:txXfrm>
        <a:off x="1731313" y="3462737"/>
        <a:ext cx="6321306" cy="814761"/>
      </dsp:txXfrm>
    </dsp:sp>
    <dsp:sp modelId="{30E784BC-36C5-4A4E-B5B6-E13A15D21F83}">
      <dsp:nvSpPr>
        <dsp:cNvPr id="0" name=""/>
        <dsp:cNvSpPr/>
      </dsp:nvSpPr>
      <dsp:spPr>
        <a:xfrm>
          <a:off x="1610524" y="4277499"/>
          <a:ext cx="644209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163F7-CEFA-4AFA-BC5B-3F323922C221}">
      <dsp:nvSpPr>
        <dsp:cNvPr id="0" name=""/>
        <dsp:cNvSpPr/>
      </dsp:nvSpPr>
      <dsp:spPr>
        <a:xfrm>
          <a:off x="0" y="3919"/>
          <a:ext cx="7886700" cy="1193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0" i="0" kern="1200" baseline="0" dirty="0"/>
            <a:t>Prospect Medical Systems members have the right to certain language services: </a:t>
          </a:r>
          <a:endParaRPr lang="en-US" sz="3000" kern="1200" dirty="0"/>
        </a:p>
      </dsp:txBody>
      <dsp:txXfrm>
        <a:off x="58257" y="62176"/>
        <a:ext cx="7770186" cy="1076886"/>
      </dsp:txXfrm>
    </dsp:sp>
    <dsp:sp modelId="{DCA55363-073B-4A83-9E06-BBA38362F9C5}">
      <dsp:nvSpPr>
        <dsp:cNvPr id="0" name=""/>
        <dsp:cNvSpPr/>
      </dsp:nvSpPr>
      <dsp:spPr>
        <a:xfrm>
          <a:off x="0" y="1197319"/>
          <a:ext cx="7886700" cy="3353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b="0" i="0" kern="1200" baseline="0" dirty="0">
              <a:solidFill>
                <a:srgbClr val="35538D"/>
              </a:solidFill>
            </a:rPr>
            <a:t>Telephonic Interpretation: Language Line -1-800-874-9426. </a:t>
          </a:r>
          <a:endParaRPr lang="en-US" sz="2300" kern="1200" dirty="0">
            <a:solidFill>
              <a:srgbClr val="35538D"/>
            </a:solidFill>
          </a:endParaRPr>
        </a:p>
        <a:p>
          <a:pPr marL="228600" lvl="1" indent="-228600" algn="l" defTabSz="1022350">
            <a:lnSpc>
              <a:spcPct val="90000"/>
            </a:lnSpc>
            <a:spcBef>
              <a:spcPct val="0"/>
            </a:spcBef>
            <a:spcAft>
              <a:spcPct val="20000"/>
            </a:spcAft>
            <a:buChar char="•"/>
          </a:pPr>
          <a:r>
            <a:rPr lang="en-US" sz="2300" kern="1200" dirty="0">
              <a:solidFill>
                <a:srgbClr val="35538D"/>
              </a:solidFill>
            </a:rPr>
            <a:t>Face to Face Interpretation requires prior authorization</a:t>
          </a:r>
        </a:p>
        <a:p>
          <a:pPr marL="228600" lvl="1" indent="-228600" algn="l" defTabSz="1022350">
            <a:lnSpc>
              <a:spcPct val="90000"/>
            </a:lnSpc>
            <a:spcBef>
              <a:spcPct val="0"/>
            </a:spcBef>
            <a:spcAft>
              <a:spcPct val="20000"/>
            </a:spcAft>
            <a:buChar char="•"/>
          </a:pPr>
          <a:r>
            <a:rPr lang="en-US" sz="2300" kern="1200" dirty="0">
              <a:solidFill>
                <a:srgbClr val="35538D"/>
              </a:solidFill>
            </a:rPr>
            <a:t>Hearing impaired assistance dial 711 for California Relay Service</a:t>
          </a:r>
        </a:p>
        <a:p>
          <a:pPr marL="228600" lvl="1" indent="-228600" algn="l" defTabSz="1022350">
            <a:lnSpc>
              <a:spcPct val="90000"/>
            </a:lnSpc>
            <a:spcBef>
              <a:spcPct val="0"/>
            </a:spcBef>
            <a:spcAft>
              <a:spcPct val="20000"/>
            </a:spcAft>
            <a:buChar char="•"/>
          </a:pPr>
          <a:r>
            <a:rPr lang="en-US" sz="2300" kern="1200" dirty="0">
              <a:solidFill>
                <a:srgbClr val="35538D"/>
              </a:solidFill>
            </a:rPr>
            <a:t>Requests for alternative formatted materials contact Customer Service  </a:t>
          </a:r>
        </a:p>
        <a:p>
          <a:pPr marL="228600" lvl="1" indent="-228600" algn="l" defTabSz="1022350">
            <a:lnSpc>
              <a:spcPct val="90000"/>
            </a:lnSpc>
            <a:spcBef>
              <a:spcPct val="0"/>
            </a:spcBef>
            <a:spcAft>
              <a:spcPct val="20000"/>
            </a:spcAft>
            <a:buChar char="•"/>
          </a:pPr>
          <a:r>
            <a:rPr lang="en-US" sz="2300" kern="1200" dirty="0">
              <a:solidFill>
                <a:srgbClr val="35538D"/>
              </a:solidFill>
            </a:rPr>
            <a:t>Requests for translated materials contact Customer Service  </a:t>
          </a:r>
        </a:p>
        <a:p>
          <a:pPr marL="228600" lvl="1" indent="-228600" algn="l" defTabSz="1022350">
            <a:lnSpc>
              <a:spcPct val="90000"/>
            </a:lnSpc>
            <a:spcBef>
              <a:spcPct val="0"/>
            </a:spcBef>
            <a:spcAft>
              <a:spcPct val="20000"/>
            </a:spcAft>
            <a:buChar char="•"/>
          </a:pPr>
          <a:r>
            <a:rPr lang="en-US" sz="2300" kern="1200" dirty="0">
              <a:solidFill>
                <a:srgbClr val="35538D"/>
              </a:solidFill>
            </a:rPr>
            <a:t>Customer Service contact numbers are </a:t>
          </a:r>
          <a:r>
            <a:rPr lang="en-US" sz="2300" b="1" kern="1200" dirty="0">
              <a:solidFill>
                <a:srgbClr val="35538D"/>
              </a:solidFill>
            </a:rPr>
            <a:t>1-714-796-5900</a:t>
          </a:r>
          <a:r>
            <a:rPr lang="en-US" sz="2300" kern="1200" dirty="0">
              <a:solidFill>
                <a:srgbClr val="35538D"/>
              </a:solidFill>
            </a:rPr>
            <a:t> or toll-free number </a:t>
          </a:r>
          <a:r>
            <a:rPr lang="en-US" sz="2300" b="1" kern="1200" dirty="0">
              <a:solidFill>
                <a:srgbClr val="35538D"/>
              </a:solidFill>
            </a:rPr>
            <a:t>1-800-708-3230</a:t>
          </a:r>
        </a:p>
      </dsp:txBody>
      <dsp:txXfrm>
        <a:off x="0" y="1197319"/>
        <a:ext cx="7886700" cy="3353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F25C6-CB34-4A89-BD38-66ACDDDDB117}">
      <dsp:nvSpPr>
        <dsp:cNvPr id="0" name=""/>
        <dsp:cNvSpPr/>
      </dsp:nvSpPr>
      <dsp:spPr>
        <a:xfrm rot="5400000">
          <a:off x="-538096" y="1442492"/>
          <a:ext cx="3122832" cy="190055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b="1" i="0" kern="1200" baseline="0" dirty="0">
              <a:latin typeface="+mn-lt"/>
            </a:rPr>
            <a:t>What is cultural competence? </a:t>
          </a:r>
          <a:endParaRPr lang="en-US" sz="2600" kern="1200" dirty="0">
            <a:latin typeface="+mn-lt"/>
          </a:endParaRPr>
        </a:p>
      </dsp:txBody>
      <dsp:txXfrm rot="-5400000">
        <a:off x="73044" y="1781630"/>
        <a:ext cx="1900553" cy="1222279"/>
      </dsp:txXfrm>
    </dsp:sp>
    <dsp:sp modelId="{0789DFDD-A952-44AE-979C-5F3F67E05A0F}">
      <dsp:nvSpPr>
        <dsp:cNvPr id="0" name=""/>
        <dsp:cNvSpPr/>
      </dsp:nvSpPr>
      <dsp:spPr>
        <a:xfrm rot="5400000">
          <a:off x="2402047" y="-390077"/>
          <a:ext cx="3804209" cy="456972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0" i="0" kern="1200" baseline="0" dirty="0">
              <a:solidFill>
                <a:srgbClr val="35538D"/>
              </a:solidFill>
              <a:latin typeface="Calibri" panose="020F0502020204030204" pitchFamily="34" charset="0"/>
              <a:cs typeface="Calibri" panose="020F0502020204030204" pitchFamily="34" charset="0"/>
            </a:rPr>
            <a:t>The state of being capable of functioning effectively in the context of cultural differences </a:t>
          </a:r>
          <a:endParaRPr lang="en-US" sz="1600" kern="1200" dirty="0">
            <a:solidFill>
              <a:srgbClr val="35538D"/>
            </a:solidFill>
            <a:latin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har char="•"/>
          </a:pPr>
          <a:r>
            <a:rPr lang="en-US" sz="1600" b="0" i="0" kern="1200" baseline="0" dirty="0">
              <a:solidFill>
                <a:srgbClr val="35538D"/>
              </a:solidFill>
              <a:latin typeface="Calibri" panose="020F0502020204030204" pitchFamily="34" charset="0"/>
              <a:cs typeface="Calibri" panose="020F0502020204030204" pitchFamily="34" charset="0"/>
            </a:rPr>
            <a:t>A set of congruent skills, attitudes, polices and structures, which come together to enable a system or agency to work effectively in the context of cultural differences </a:t>
          </a:r>
          <a:endParaRPr lang="en-US" sz="1600" kern="1200" dirty="0">
            <a:solidFill>
              <a:srgbClr val="35538D"/>
            </a:solidFill>
            <a:latin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har char="•"/>
          </a:pPr>
          <a:r>
            <a:rPr lang="en-US" sz="1600" b="0" i="0" kern="1200" baseline="0" dirty="0">
              <a:solidFill>
                <a:srgbClr val="35538D"/>
              </a:solidFill>
              <a:latin typeface="Calibri" panose="020F0502020204030204" pitchFamily="34" charset="0"/>
              <a:cs typeface="Calibri" panose="020F0502020204030204" pitchFamily="34" charset="0"/>
            </a:rPr>
            <a:t>Attention to the dynamics of difference </a:t>
          </a:r>
          <a:endParaRPr lang="en-US" sz="1600" kern="1200" dirty="0">
            <a:solidFill>
              <a:srgbClr val="35538D"/>
            </a:solidFill>
            <a:latin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har char="•"/>
          </a:pPr>
          <a:r>
            <a:rPr lang="en-US" sz="1600" b="0" i="0" kern="1200" baseline="0" dirty="0">
              <a:solidFill>
                <a:srgbClr val="35538D"/>
              </a:solidFill>
              <a:latin typeface="Calibri" panose="020F0502020204030204" pitchFamily="34" charset="0"/>
              <a:cs typeface="Calibri" panose="020F0502020204030204" pitchFamily="34" charset="0"/>
            </a:rPr>
            <a:t>Continuing self-assessment regarding culture </a:t>
          </a:r>
          <a:endParaRPr lang="en-US" sz="1600" kern="1200" dirty="0">
            <a:solidFill>
              <a:srgbClr val="35538D"/>
            </a:solidFill>
            <a:latin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har char="•"/>
          </a:pPr>
          <a:r>
            <a:rPr lang="en-US" sz="1600" b="0" i="0" kern="1200" baseline="0" dirty="0">
              <a:solidFill>
                <a:srgbClr val="35538D"/>
              </a:solidFill>
              <a:latin typeface="Calibri" panose="020F0502020204030204" pitchFamily="34" charset="0"/>
              <a:cs typeface="Calibri" panose="020F0502020204030204" pitchFamily="34" charset="0"/>
            </a:rPr>
            <a:t>Acceptance and respect for differences </a:t>
          </a:r>
          <a:endParaRPr lang="en-US" sz="1600" kern="1200" dirty="0">
            <a:solidFill>
              <a:srgbClr val="35538D"/>
            </a:solidFill>
            <a:latin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har char="•"/>
          </a:pPr>
          <a:r>
            <a:rPr lang="en-US" sz="1600" b="0" i="0" kern="1200" baseline="0" dirty="0">
              <a:solidFill>
                <a:srgbClr val="35538D"/>
              </a:solidFill>
              <a:latin typeface="Calibri" panose="020F0502020204030204" pitchFamily="34" charset="0"/>
              <a:cs typeface="Calibri" panose="020F0502020204030204" pitchFamily="34" charset="0"/>
            </a:rPr>
            <a:t>Ongoing development of cultural knowledge and resources </a:t>
          </a:r>
          <a:endParaRPr lang="en-US" sz="1600" kern="1200" dirty="0">
            <a:solidFill>
              <a:srgbClr val="35538D"/>
            </a:solidFill>
            <a:latin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har char="•"/>
          </a:pPr>
          <a:r>
            <a:rPr lang="en-US" sz="1600" b="0" i="0" kern="1200" baseline="0" dirty="0">
              <a:solidFill>
                <a:srgbClr val="35538D"/>
              </a:solidFill>
              <a:latin typeface="Calibri" panose="020F0502020204030204" pitchFamily="34" charset="0"/>
              <a:cs typeface="Calibri" panose="020F0502020204030204" pitchFamily="34" charset="0"/>
            </a:rPr>
            <a:t>Dynamic and flexible application of service models to meet the needs of minority populations </a:t>
          </a:r>
          <a:endParaRPr lang="en-US" sz="1600" kern="1200" dirty="0">
            <a:solidFill>
              <a:srgbClr val="35538D"/>
            </a:solidFill>
            <a:latin typeface="Calibri" panose="020F0502020204030204" pitchFamily="34" charset="0"/>
            <a:cs typeface="Calibri" panose="020F0502020204030204" pitchFamily="34" charset="0"/>
          </a:endParaRPr>
        </a:p>
      </dsp:txBody>
      <dsp:txXfrm rot="-5400000">
        <a:off x="2019291" y="178385"/>
        <a:ext cx="4384016" cy="34327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37C9B-2006-4A58-8D57-B1AFFF5705AB}">
      <dsp:nvSpPr>
        <dsp:cNvPr id="0" name=""/>
        <dsp:cNvSpPr/>
      </dsp:nvSpPr>
      <dsp:spPr>
        <a:xfrm rot="3827922">
          <a:off x="2453417" y="3368440"/>
          <a:ext cx="814049" cy="37968"/>
        </a:xfrm>
        <a:custGeom>
          <a:avLst/>
          <a:gdLst/>
          <a:ahLst/>
          <a:cxnLst/>
          <a:rect l="0" t="0" r="0" b="0"/>
          <a:pathLst>
            <a:path>
              <a:moveTo>
                <a:pt x="0" y="18984"/>
              </a:moveTo>
              <a:lnTo>
                <a:pt x="814049" y="189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124395-76E7-4D94-AE5E-3A29D0C482EA}">
      <dsp:nvSpPr>
        <dsp:cNvPr id="0" name=""/>
        <dsp:cNvSpPr/>
      </dsp:nvSpPr>
      <dsp:spPr>
        <a:xfrm rot="1386029">
          <a:off x="2982851" y="2695603"/>
          <a:ext cx="221812" cy="37968"/>
        </a:xfrm>
        <a:custGeom>
          <a:avLst/>
          <a:gdLst/>
          <a:ahLst/>
          <a:cxnLst/>
          <a:rect l="0" t="0" r="0" b="0"/>
          <a:pathLst>
            <a:path>
              <a:moveTo>
                <a:pt x="0" y="18984"/>
              </a:moveTo>
              <a:lnTo>
                <a:pt x="221812" y="189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ABA39E-7778-4D71-BD57-14EC9DB4988F}">
      <dsp:nvSpPr>
        <dsp:cNvPr id="0" name=""/>
        <dsp:cNvSpPr/>
      </dsp:nvSpPr>
      <dsp:spPr>
        <a:xfrm rot="20220050">
          <a:off x="2982829" y="2087170"/>
          <a:ext cx="224284" cy="37968"/>
        </a:xfrm>
        <a:custGeom>
          <a:avLst/>
          <a:gdLst/>
          <a:ahLst/>
          <a:cxnLst/>
          <a:rect l="0" t="0" r="0" b="0"/>
          <a:pathLst>
            <a:path>
              <a:moveTo>
                <a:pt x="0" y="18984"/>
              </a:moveTo>
              <a:lnTo>
                <a:pt x="224284" y="189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3130E8-750F-4356-8BC2-45068E929EF5}">
      <dsp:nvSpPr>
        <dsp:cNvPr id="0" name=""/>
        <dsp:cNvSpPr/>
      </dsp:nvSpPr>
      <dsp:spPr>
        <a:xfrm rot="17722989">
          <a:off x="2471502" y="1464758"/>
          <a:ext cx="694663" cy="37968"/>
        </a:xfrm>
        <a:custGeom>
          <a:avLst/>
          <a:gdLst/>
          <a:ahLst/>
          <a:cxnLst/>
          <a:rect l="0" t="0" r="0" b="0"/>
          <a:pathLst>
            <a:path>
              <a:moveTo>
                <a:pt x="0" y="18984"/>
              </a:moveTo>
              <a:lnTo>
                <a:pt x="694663" y="189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77ABC6-39F2-4E36-9B46-8260A7E8B5F1}">
      <dsp:nvSpPr>
        <dsp:cNvPr id="0" name=""/>
        <dsp:cNvSpPr/>
      </dsp:nvSpPr>
      <dsp:spPr>
        <a:xfrm>
          <a:off x="1472537" y="1593896"/>
          <a:ext cx="1696548" cy="1631972"/>
        </a:xfrm>
        <a:prstGeom prst="ellipse">
          <a:avLst/>
        </a:prstGeom>
        <a:blipFill rotWithShape="1">
          <a:blip xmlns:r="http://schemas.openxmlformats.org/officeDocument/2006/relationships" r:embed="rId1"/>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DE72EC-B9A1-422A-AA4A-420D9272F33E}">
      <dsp:nvSpPr>
        <dsp:cNvPr id="0" name=""/>
        <dsp:cNvSpPr/>
      </dsp:nvSpPr>
      <dsp:spPr>
        <a:xfrm>
          <a:off x="2318582" y="-6"/>
          <a:ext cx="1840787" cy="119651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Awareness of one’s own cultural worldview</a:t>
          </a:r>
        </a:p>
      </dsp:txBody>
      <dsp:txXfrm>
        <a:off x="2588159" y="175220"/>
        <a:ext cx="1301633" cy="846066"/>
      </dsp:txXfrm>
    </dsp:sp>
    <dsp:sp modelId="{EF1C39B5-9099-4E7F-AB72-7D4B9583C6F5}">
      <dsp:nvSpPr>
        <dsp:cNvPr id="0" name=""/>
        <dsp:cNvSpPr/>
      </dsp:nvSpPr>
      <dsp:spPr>
        <a:xfrm>
          <a:off x="3083891" y="1062882"/>
          <a:ext cx="1778370" cy="13411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i="0" kern="1200" baseline="0" dirty="0"/>
            <a:t>Knowledge of different cultural practices and worldviews </a:t>
          </a:r>
          <a:endParaRPr lang="en-US" sz="1600" kern="1200" dirty="0"/>
        </a:p>
      </dsp:txBody>
      <dsp:txXfrm>
        <a:off x="3344327" y="1259283"/>
        <a:ext cx="1257498" cy="948305"/>
      </dsp:txXfrm>
    </dsp:sp>
    <dsp:sp modelId="{725469BE-219C-4F87-BEE8-38A573D35D78}">
      <dsp:nvSpPr>
        <dsp:cNvPr id="0" name=""/>
        <dsp:cNvSpPr/>
      </dsp:nvSpPr>
      <dsp:spPr>
        <a:xfrm>
          <a:off x="3044880" y="2488070"/>
          <a:ext cx="1840787" cy="119651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i="0" kern="1200" baseline="0" dirty="0"/>
            <a:t>Attitude towards cultural differences </a:t>
          </a:r>
          <a:endParaRPr lang="en-US" sz="1600" kern="1200" dirty="0"/>
        </a:p>
      </dsp:txBody>
      <dsp:txXfrm>
        <a:off x="3314457" y="2663296"/>
        <a:ext cx="1301633" cy="846066"/>
      </dsp:txXfrm>
    </dsp:sp>
    <dsp:sp modelId="{B5514BC0-8680-4E59-BF5B-26AEA5661566}">
      <dsp:nvSpPr>
        <dsp:cNvPr id="0" name=""/>
        <dsp:cNvSpPr/>
      </dsp:nvSpPr>
      <dsp:spPr>
        <a:xfrm>
          <a:off x="2368434" y="3733106"/>
          <a:ext cx="1840787" cy="10497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i="0" kern="1200" baseline="0" dirty="0"/>
            <a:t>Cross-cultural skills </a:t>
          </a:r>
          <a:endParaRPr lang="en-US" sz="1600" kern="1200" dirty="0"/>
        </a:p>
      </dsp:txBody>
      <dsp:txXfrm>
        <a:off x="2638011" y="3886835"/>
        <a:ext cx="1301633" cy="7422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F94DA-0359-453F-8A7C-6FC36A67651F}">
      <dsp:nvSpPr>
        <dsp:cNvPr id="0" name=""/>
        <dsp:cNvSpPr/>
      </dsp:nvSpPr>
      <dsp:spPr>
        <a:xfrm>
          <a:off x="1668227" y="-50083"/>
          <a:ext cx="4550245" cy="4550245"/>
        </a:xfrm>
        <a:prstGeom prst="circularArrow">
          <a:avLst>
            <a:gd name="adj1" fmla="val 5544"/>
            <a:gd name="adj2" fmla="val 330680"/>
            <a:gd name="adj3" fmla="val 14757923"/>
            <a:gd name="adj4" fmla="val 16812826"/>
            <a:gd name="adj5" fmla="val 5757"/>
          </a:avLst>
        </a:prstGeom>
        <a:solidFill>
          <a:schemeClr val="accent1">
            <a:tint val="55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9E11D2D0-2470-4212-A58E-F11A11F1601F}">
      <dsp:nvSpPr>
        <dsp:cNvPr id="0" name=""/>
        <dsp:cNvSpPr/>
      </dsp:nvSpPr>
      <dsp:spPr>
        <a:xfrm>
          <a:off x="3358008" y="1105"/>
          <a:ext cx="1170682" cy="585341"/>
        </a:xfrm>
        <a:prstGeom prst="roundRect">
          <a:avLst/>
        </a:prstGeom>
        <a:solidFill>
          <a:schemeClr val="accent1">
            <a:shade val="5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baseline="0"/>
            <a:t>Disparity </a:t>
          </a:r>
          <a:endParaRPr lang="en-US" sz="1300" kern="1200"/>
        </a:p>
      </dsp:txBody>
      <dsp:txXfrm>
        <a:off x="3386582" y="29679"/>
        <a:ext cx="1113534" cy="528193"/>
      </dsp:txXfrm>
    </dsp:sp>
    <dsp:sp modelId="{1F22C532-9C1A-4B33-BDA2-793D469CE19D}">
      <dsp:nvSpPr>
        <dsp:cNvPr id="0" name=""/>
        <dsp:cNvSpPr/>
      </dsp:nvSpPr>
      <dsp:spPr>
        <a:xfrm>
          <a:off x="4605276" y="455073"/>
          <a:ext cx="1170682" cy="585341"/>
        </a:xfrm>
        <a:prstGeom prst="roundRect">
          <a:avLst/>
        </a:prstGeom>
        <a:solidFill>
          <a:schemeClr val="accent1">
            <a:shade val="50000"/>
            <a:hueOff val="93035"/>
            <a:satOff val="-7595"/>
            <a:lumOff val="1088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baseline="0"/>
            <a:t>Privilege </a:t>
          </a:r>
          <a:endParaRPr lang="en-US" sz="1300" kern="1200"/>
        </a:p>
      </dsp:txBody>
      <dsp:txXfrm>
        <a:off x="4633850" y="483647"/>
        <a:ext cx="1113534" cy="528193"/>
      </dsp:txXfrm>
    </dsp:sp>
    <dsp:sp modelId="{94B31478-9FF6-464C-9774-E3EF5BFF6D3B}">
      <dsp:nvSpPr>
        <dsp:cNvPr id="0" name=""/>
        <dsp:cNvSpPr/>
      </dsp:nvSpPr>
      <dsp:spPr>
        <a:xfrm>
          <a:off x="5268933" y="1604561"/>
          <a:ext cx="1170682" cy="585341"/>
        </a:xfrm>
        <a:prstGeom prst="roundRect">
          <a:avLst/>
        </a:prstGeom>
        <a:solidFill>
          <a:schemeClr val="accent1">
            <a:shade val="50000"/>
            <a:hueOff val="186071"/>
            <a:satOff val="-15189"/>
            <a:lumOff val="2177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baseline="0"/>
            <a:t>Prejudice </a:t>
          </a:r>
          <a:endParaRPr lang="en-US" sz="1300" kern="1200"/>
        </a:p>
      </dsp:txBody>
      <dsp:txXfrm>
        <a:off x="5297507" y="1633135"/>
        <a:ext cx="1113534" cy="528193"/>
      </dsp:txXfrm>
    </dsp:sp>
    <dsp:sp modelId="{5AFB8EA2-6227-40F6-92D3-4230271CDA22}">
      <dsp:nvSpPr>
        <dsp:cNvPr id="0" name=""/>
        <dsp:cNvSpPr/>
      </dsp:nvSpPr>
      <dsp:spPr>
        <a:xfrm>
          <a:off x="5038447" y="2911710"/>
          <a:ext cx="1170682" cy="585341"/>
        </a:xfrm>
        <a:prstGeom prst="roundRect">
          <a:avLst/>
        </a:prstGeom>
        <a:solidFill>
          <a:schemeClr val="accent1">
            <a:shade val="50000"/>
            <a:hueOff val="279106"/>
            <a:satOff val="-22784"/>
            <a:lumOff val="3265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baseline="0"/>
            <a:t>Stereotype</a:t>
          </a:r>
          <a:endParaRPr lang="en-US" sz="1300" kern="1200"/>
        </a:p>
      </dsp:txBody>
      <dsp:txXfrm>
        <a:off x="5067021" y="2940284"/>
        <a:ext cx="1113534" cy="528193"/>
      </dsp:txXfrm>
    </dsp:sp>
    <dsp:sp modelId="{6E6D7583-B058-4389-8571-0549B50705BA}">
      <dsp:nvSpPr>
        <dsp:cNvPr id="0" name=""/>
        <dsp:cNvSpPr/>
      </dsp:nvSpPr>
      <dsp:spPr>
        <a:xfrm>
          <a:off x="4021665" y="3764891"/>
          <a:ext cx="1170682" cy="585341"/>
        </a:xfrm>
        <a:prstGeom prst="roundRect">
          <a:avLst/>
        </a:prstGeom>
        <a:solidFill>
          <a:schemeClr val="accent1">
            <a:shade val="50000"/>
            <a:hueOff val="372142"/>
            <a:satOff val="-30379"/>
            <a:lumOff val="4354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baseline="0"/>
            <a:t>Bias </a:t>
          </a:r>
          <a:endParaRPr lang="en-US" sz="1300" kern="1200"/>
        </a:p>
      </dsp:txBody>
      <dsp:txXfrm>
        <a:off x="4050239" y="3793465"/>
        <a:ext cx="1113534" cy="528193"/>
      </dsp:txXfrm>
    </dsp:sp>
    <dsp:sp modelId="{D856915B-2D18-493C-B888-E150BF005706}">
      <dsp:nvSpPr>
        <dsp:cNvPr id="0" name=""/>
        <dsp:cNvSpPr/>
      </dsp:nvSpPr>
      <dsp:spPr>
        <a:xfrm>
          <a:off x="2694352" y="3764891"/>
          <a:ext cx="1170682" cy="585341"/>
        </a:xfrm>
        <a:prstGeom prst="roundRect">
          <a:avLst/>
        </a:prstGeom>
        <a:solidFill>
          <a:schemeClr val="accent1">
            <a:shade val="50000"/>
            <a:hueOff val="372142"/>
            <a:satOff val="-30379"/>
            <a:lumOff val="4354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baseline="0"/>
            <a:t>Discrimination </a:t>
          </a:r>
          <a:endParaRPr lang="en-US" sz="1300" kern="1200"/>
        </a:p>
      </dsp:txBody>
      <dsp:txXfrm>
        <a:off x="2722926" y="3793465"/>
        <a:ext cx="1113534" cy="528193"/>
      </dsp:txXfrm>
    </dsp:sp>
    <dsp:sp modelId="{67745388-BB70-456E-AFEC-105BEA656F0A}">
      <dsp:nvSpPr>
        <dsp:cNvPr id="0" name=""/>
        <dsp:cNvSpPr/>
      </dsp:nvSpPr>
      <dsp:spPr>
        <a:xfrm>
          <a:off x="1677570" y="2911710"/>
          <a:ext cx="1170682" cy="585341"/>
        </a:xfrm>
        <a:prstGeom prst="roundRect">
          <a:avLst/>
        </a:prstGeom>
        <a:solidFill>
          <a:schemeClr val="accent1">
            <a:shade val="50000"/>
            <a:hueOff val="279106"/>
            <a:satOff val="-22784"/>
            <a:lumOff val="3265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baseline="0"/>
            <a:t>Ageism </a:t>
          </a:r>
          <a:endParaRPr lang="en-US" sz="1300" kern="1200"/>
        </a:p>
      </dsp:txBody>
      <dsp:txXfrm>
        <a:off x="1706144" y="2940284"/>
        <a:ext cx="1113534" cy="528193"/>
      </dsp:txXfrm>
    </dsp:sp>
    <dsp:sp modelId="{22AE5B8A-E591-4B53-BDFB-C2FF48C3CE8E}">
      <dsp:nvSpPr>
        <dsp:cNvPr id="0" name=""/>
        <dsp:cNvSpPr/>
      </dsp:nvSpPr>
      <dsp:spPr>
        <a:xfrm>
          <a:off x="1447084" y="1604561"/>
          <a:ext cx="1170682" cy="585341"/>
        </a:xfrm>
        <a:prstGeom prst="roundRect">
          <a:avLst/>
        </a:prstGeom>
        <a:solidFill>
          <a:schemeClr val="accent1">
            <a:shade val="50000"/>
            <a:hueOff val="186071"/>
            <a:satOff val="-15189"/>
            <a:lumOff val="2177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baseline="0" dirty="0"/>
            <a:t>Sexism</a:t>
          </a:r>
          <a:endParaRPr lang="en-US" sz="1300" kern="1200" dirty="0"/>
        </a:p>
      </dsp:txBody>
      <dsp:txXfrm>
        <a:off x="1475658" y="1633135"/>
        <a:ext cx="1113534" cy="528193"/>
      </dsp:txXfrm>
    </dsp:sp>
    <dsp:sp modelId="{BD76BFA1-3F8E-4BEB-9800-33140EAAB22A}">
      <dsp:nvSpPr>
        <dsp:cNvPr id="0" name=""/>
        <dsp:cNvSpPr/>
      </dsp:nvSpPr>
      <dsp:spPr>
        <a:xfrm>
          <a:off x="2110741" y="455073"/>
          <a:ext cx="1170682" cy="585341"/>
        </a:xfrm>
        <a:prstGeom prst="roundRect">
          <a:avLst/>
        </a:prstGeom>
        <a:solidFill>
          <a:schemeClr val="accent1">
            <a:shade val="50000"/>
            <a:hueOff val="93035"/>
            <a:satOff val="-7595"/>
            <a:lumOff val="1088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baseline="0" dirty="0"/>
            <a:t>Racism</a:t>
          </a:r>
          <a:endParaRPr lang="en-US" sz="1300" kern="1200" dirty="0"/>
        </a:p>
      </dsp:txBody>
      <dsp:txXfrm>
        <a:off x="2139315" y="483647"/>
        <a:ext cx="1113534" cy="5281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CC0041-BBC8-4170-BE38-F9F50B667BE0}">
      <dsp:nvSpPr>
        <dsp:cNvPr id="0" name=""/>
        <dsp:cNvSpPr/>
      </dsp:nvSpPr>
      <dsp:spPr>
        <a:xfrm>
          <a:off x="-5647302" y="-860512"/>
          <a:ext cx="6692608" cy="6692608"/>
        </a:xfrm>
        <a:prstGeom prst="blockArc">
          <a:avLst>
            <a:gd name="adj1" fmla="val 18900000"/>
            <a:gd name="adj2" fmla="val 2700000"/>
            <a:gd name="adj3" fmla="val 331"/>
          </a:avLst>
        </a:pr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CC92DDC4-133B-4386-BA57-6F68F31C4A7D}">
      <dsp:nvSpPr>
        <dsp:cNvPr id="0" name=""/>
        <dsp:cNvSpPr/>
      </dsp:nvSpPr>
      <dsp:spPr>
        <a:xfrm>
          <a:off x="324821" y="310624"/>
          <a:ext cx="8272049" cy="621646"/>
        </a:xfrm>
        <a:prstGeom prst="rect">
          <a:avLst/>
        </a:prstGeom>
        <a:solidFill>
          <a:srgbClr val="35538D"/>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3432" tIns="35560" rIns="35560" bIns="35560" numCol="1" spcCol="1270" anchor="ctr" anchorCtr="0">
          <a:noAutofit/>
        </a:bodyPr>
        <a:lstStyle/>
        <a:p>
          <a:pPr marL="0" lvl="0" indent="0" algn="l" defTabSz="622300">
            <a:lnSpc>
              <a:spcPct val="90000"/>
            </a:lnSpc>
            <a:spcBef>
              <a:spcPct val="0"/>
            </a:spcBef>
            <a:spcAft>
              <a:spcPct val="35000"/>
            </a:spcAft>
            <a:buNone/>
          </a:pPr>
          <a:r>
            <a:rPr lang="en-US" sz="1400" b="0" i="0" kern="1200" baseline="0" dirty="0">
              <a:solidFill>
                <a:sysClr val="window" lastClr="FFFFFF"/>
              </a:solidFill>
              <a:latin typeface="Calibri" panose="020F0502020204030204"/>
              <a:ea typeface="+mn-ea"/>
              <a:cs typeface="+mn-cs"/>
            </a:rPr>
            <a:t>         </a:t>
          </a:r>
          <a:r>
            <a:rPr lang="en-US" sz="1600" b="0" i="0" kern="1200" baseline="0" dirty="0">
              <a:solidFill>
                <a:sysClr val="window" lastClr="FFFFFF"/>
              </a:solidFill>
              <a:latin typeface="Calibri" panose="020F0502020204030204"/>
              <a:ea typeface="+mn-ea"/>
              <a:cs typeface="+mn-cs"/>
            </a:rPr>
            <a:t>Disparity is the state of being unequal</a:t>
          </a:r>
          <a:endParaRPr lang="en-US" sz="1600" kern="1200" dirty="0">
            <a:solidFill>
              <a:sysClr val="window" lastClr="FFFFFF"/>
            </a:solidFill>
            <a:latin typeface="Calibri" panose="020F0502020204030204"/>
            <a:ea typeface="+mn-ea"/>
            <a:cs typeface="+mn-cs"/>
          </a:endParaRPr>
        </a:p>
      </dsp:txBody>
      <dsp:txXfrm>
        <a:off x="324821" y="310624"/>
        <a:ext cx="8272049" cy="621646"/>
      </dsp:txXfrm>
    </dsp:sp>
    <dsp:sp modelId="{BBEC6A9A-7118-4A6E-9477-A3C66DD5E2AB}">
      <dsp:nvSpPr>
        <dsp:cNvPr id="0" name=""/>
        <dsp:cNvSpPr/>
      </dsp:nvSpPr>
      <dsp:spPr>
        <a:xfrm>
          <a:off x="3604" y="170513"/>
          <a:ext cx="962402" cy="777058"/>
        </a:xfrm>
        <a:prstGeom prst="ellipse">
          <a:avLst/>
        </a:prstGeom>
        <a:blipFill rotWithShape="0">
          <a:blip xmlns:r="http://schemas.openxmlformats.org/officeDocument/2006/relationships" r:embed="rId1"/>
          <a:srcRect/>
          <a:stretch>
            <a:fillRect l="-3000" r="-3000"/>
          </a:stretch>
        </a:blip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8F72CC2B-FBA9-457B-AC8C-0D7BB60737CC}">
      <dsp:nvSpPr>
        <dsp:cNvPr id="0" name=""/>
        <dsp:cNvSpPr/>
      </dsp:nvSpPr>
      <dsp:spPr>
        <a:xfrm>
          <a:off x="793099" y="1242796"/>
          <a:ext cx="7804160" cy="621646"/>
        </a:xfrm>
        <a:prstGeom prst="rect">
          <a:avLst/>
        </a:prstGeom>
        <a:solidFill>
          <a:srgbClr val="35538D"/>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3432" tIns="35560" rIns="35560" bIns="35560" numCol="1" spcCol="1270" anchor="ctr" anchorCtr="0">
          <a:noAutofit/>
        </a:bodyPr>
        <a:lstStyle/>
        <a:p>
          <a:pPr marL="0" lvl="0" indent="0" algn="l" defTabSz="711200">
            <a:lnSpc>
              <a:spcPct val="100000"/>
            </a:lnSpc>
            <a:spcBef>
              <a:spcPct val="0"/>
            </a:spcBef>
            <a:spcAft>
              <a:spcPts val="0"/>
            </a:spcAft>
            <a:buNone/>
          </a:pPr>
          <a:r>
            <a:rPr lang="en-US" sz="1600" b="0" i="0" kern="1200" baseline="0" dirty="0">
              <a:solidFill>
                <a:sysClr val="window" lastClr="FFFFFF"/>
              </a:solidFill>
              <a:latin typeface="Calibri" panose="020F0502020204030204"/>
              <a:ea typeface="+mn-ea"/>
              <a:cs typeface="+mn-cs"/>
            </a:rPr>
            <a:t>  Privilege is a special </a:t>
          </a:r>
          <a:r>
            <a:rPr lang="en-US" sz="1400" b="0" i="0" kern="1200" baseline="0" dirty="0">
              <a:solidFill>
                <a:sysClr val="window" lastClr="FFFFFF"/>
              </a:solidFill>
              <a:latin typeface="Calibri" panose="020F0502020204030204"/>
              <a:ea typeface="+mn-ea"/>
              <a:cs typeface="+mn-cs"/>
            </a:rPr>
            <a:t>right</a:t>
          </a:r>
          <a:r>
            <a:rPr lang="en-US" sz="1600" b="0" i="0" kern="1200" baseline="0" dirty="0">
              <a:solidFill>
                <a:sysClr val="window" lastClr="FFFFFF"/>
              </a:solidFill>
              <a:latin typeface="Calibri" panose="020F0502020204030204"/>
              <a:ea typeface="+mn-ea"/>
              <a:cs typeface="+mn-cs"/>
            </a:rPr>
            <a:t>, advantage, or immunity granted or available only to a   </a:t>
          </a:r>
        </a:p>
        <a:p>
          <a:pPr marL="0" lvl="0" indent="0" algn="l" defTabSz="711200">
            <a:lnSpc>
              <a:spcPct val="100000"/>
            </a:lnSpc>
            <a:spcBef>
              <a:spcPct val="0"/>
            </a:spcBef>
            <a:spcAft>
              <a:spcPts val="0"/>
            </a:spcAft>
            <a:buNone/>
          </a:pPr>
          <a:r>
            <a:rPr lang="en-US" sz="1600" b="0" i="0" kern="1200" baseline="0" dirty="0">
              <a:solidFill>
                <a:sysClr val="window" lastClr="FFFFFF"/>
              </a:solidFill>
              <a:latin typeface="Calibri" panose="020F0502020204030204"/>
              <a:ea typeface="+mn-ea"/>
              <a:cs typeface="+mn-cs"/>
            </a:rPr>
            <a:t>  particular person or group of people</a:t>
          </a:r>
          <a:r>
            <a:rPr lang="en-US" sz="1400" b="0" i="0" kern="1200" baseline="0" dirty="0">
              <a:solidFill>
                <a:sysClr val="window" lastClr="FFFFFF"/>
              </a:solidFill>
              <a:latin typeface="Calibri" panose="020F0502020204030204"/>
              <a:ea typeface="+mn-ea"/>
              <a:cs typeface="+mn-cs"/>
            </a:rPr>
            <a:t>. </a:t>
          </a:r>
          <a:endParaRPr lang="en-US" sz="1400" kern="1200" dirty="0">
            <a:solidFill>
              <a:sysClr val="window" lastClr="FFFFFF"/>
            </a:solidFill>
            <a:latin typeface="Calibri" panose="020F0502020204030204"/>
            <a:ea typeface="+mn-ea"/>
            <a:cs typeface="+mn-cs"/>
          </a:endParaRPr>
        </a:p>
      </dsp:txBody>
      <dsp:txXfrm>
        <a:off x="793099" y="1242796"/>
        <a:ext cx="7804160" cy="621646"/>
      </dsp:txXfrm>
    </dsp:sp>
    <dsp:sp modelId="{740DB24C-2E21-4E90-9447-704B4E32C669}">
      <dsp:nvSpPr>
        <dsp:cNvPr id="0" name=""/>
        <dsp:cNvSpPr/>
      </dsp:nvSpPr>
      <dsp:spPr>
        <a:xfrm>
          <a:off x="70653" y="1179606"/>
          <a:ext cx="1195691" cy="777058"/>
        </a:xfrm>
        <a:prstGeom prst="ellipse">
          <a:avLst/>
        </a:prstGeom>
        <a:blipFill rotWithShape="0">
          <a:blip xmlns:r="http://schemas.openxmlformats.org/officeDocument/2006/relationships" r:embed="rId2"/>
          <a:srcRect/>
          <a:stretch>
            <a:fillRect l="-23000" r="-23000"/>
          </a:stretch>
        </a:blip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441D2FAD-2CB1-4537-B563-AA8378842626}">
      <dsp:nvSpPr>
        <dsp:cNvPr id="0" name=""/>
        <dsp:cNvSpPr/>
      </dsp:nvSpPr>
      <dsp:spPr>
        <a:xfrm>
          <a:off x="657216" y="2268625"/>
          <a:ext cx="7904843" cy="621646"/>
        </a:xfrm>
        <a:prstGeom prst="rect">
          <a:avLst/>
        </a:prstGeom>
        <a:solidFill>
          <a:srgbClr val="35538D"/>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3432" tIns="40640" rIns="40640" bIns="40640" numCol="1" spcCol="1270" anchor="ctr" anchorCtr="0">
          <a:noAutofit/>
        </a:bodyPr>
        <a:lstStyle/>
        <a:p>
          <a:pPr marL="0" lvl="0" indent="0" algn="l" defTabSz="711200">
            <a:lnSpc>
              <a:spcPct val="90000"/>
            </a:lnSpc>
            <a:spcBef>
              <a:spcPct val="0"/>
            </a:spcBef>
            <a:spcAft>
              <a:spcPct val="35000"/>
            </a:spcAft>
            <a:buNone/>
          </a:pPr>
          <a:r>
            <a:rPr lang="en-US" sz="1600" b="0" i="0" kern="1200" baseline="0" dirty="0">
              <a:solidFill>
                <a:sysClr val="window" lastClr="FFFFFF"/>
              </a:solidFill>
              <a:latin typeface="Calibri" panose="020F0502020204030204"/>
              <a:ea typeface="+mn-ea"/>
              <a:cs typeface="+mn-cs"/>
            </a:rPr>
            <a:t>       Prejudice is preconceived opinion that is not based on reason or actual experience</a:t>
          </a:r>
          <a:r>
            <a:rPr lang="en-US" sz="1400" b="0" i="0" kern="1200" baseline="0" dirty="0">
              <a:solidFill>
                <a:sysClr val="window" lastClr="FFFFFF"/>
              </a:solidFill>
              <a:latin typeface="Calibri" panose="020F0502020204030204"/>
              <a:ea typeface="+mn-ea"/>
              <a:cs typeface="+mn-cs"/>
            </a:rPr>
            <a:t>. </a:t>
          </a:r>
          <a:endParaRPr lang="en-US" sz="1400" kern="1200" dirty="0">
            <a:solidFill>
              <a:sysClr val="window" lastClr="FFFFFF"/>
            </a:solidFill>
            <a:latin typeface="Calibri" panose="020F0502020204030204"/>
            <a:ea typeface="+mn-ea"/>
            <a:cs typeface="+mn-cs"/>
          </a:endParaRPr>
        </a:p>
      </dsp:txBody>
      <dsp:txXfrm>
        <a:off x="657216" y="2268625"/>
        <a:ext cx="7904843" cy="621646"/>
      </dsp:txXfrm>
    </dsp:sp>
    <dsp:sp modelId="{AD72BBBA-6DEA-4591-82FC-CB9422608127}">
      <dsp:nvSpPr>
        <dsp:cNvPr id="0" name=""/>
        <dsp:cNvSpPr/>
      </dsp:nvSpPr>
      <dsp:spPr>
        <a:xfrm rot="21195803">
          <a:off x="41904" y="2161362"/>
          <a:ext cx="1063847" cy="777058"/>
        </a:xfrm>
        <a:prstGeom prst="ellipse">
          <a:avLst/>
        </a:prstGeom>
        <a:blipFill rotWithShape="0">
          <a:blip xmlns:r="http://schemas.openxmlformats.org/officeDocument/2006/relationships" r:embed="rId3"/>
          <a:srcRect/>
          <a:stretch>
            <a:fillRect l="-1000" r="-1000"/>
          </a:stretch>
        </a:blip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22117D6A-F085-49E7-AF13-BA6A29F0F3F9}">
      <dsp:nvSpPr>
        <dsp:cNvPr id="0" name=""/>
        <dsp:cNvSpPr/>
      </dsp:nvSpPr>
      <dsp:spPr>
        <a:xfrm>
          <a:off x="793099" y="3089004"/>
          <a:ext cx="7804160" cy="657919"/>
        </a:xfrm>
        <a:prstGeom prst="rect">
          <a:avLst/>
        </a:prstGeom>
        <a:solidFill>
          <a:srgbClr val="35538D"/>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3432" tIns="40640" rIns="40640" bIns="40640" numCol="1" spcCol="1270" anchor="ctr" anchorCtr="0">
          <a:noAutofit/>
        </a:bodyPr>
        <a:lstStyle/>
        <a:p>
          <a:pPr marL="0" lvl="0" indent="0" algn="l" defTabSz="711200">
            <a:lnSpc>
              <a:spcPct val="100000"/>
            </a:lnSpc>
            <a:spcBef>
              <a:spcPct val="0"/>
            </a:spcBef>
            <a:spcAft>
              <a:spcPts val="0"/>
            </a:spcAft>
            <a:buNone/>
          </a:pPr>
          <a:r>
            <a:rPr lang="en-US" sz="1600" b="0" i="0" kern="1200" baseline="0" dirty="0">
              <a:solidFill>
                <a:sysClr val="window" lastClr="FFFFFF"/>
              </a:solidFill>
              <a:latin typeface="Calibri" panose="020F0502020204030204"/>
              <a:ea typeface="+mn-ea"/>
              <a:cs typeface="+mn-cs"/>
            </a:rPr>
            <a:t>     Stereotype is a widely held but fixed and oversimplified image or idea of a           </a:t>
          </a:r>
        </a:p>
        <a:p>
          <a:pPr marL="0" lvl="0" indent="0" algn="l" defTabSz="711200">
            <a:lnSpc>
              <a:spcPct val="100000"/>
            </a:lnSpc>
            <a:spcBef>
              <a:spcPct val="0"/>
            </a:spcBef>
            <a:spcAft>
              <a:spcPts val="0"/>
            </a:spcAft>
            <a:buNone/>
          </a:pPr>
          <a:r>
            <a:rPr lang="en-US" sz="1600" b="0" i="0" kern="1200" baseline="0" dirty="0">
              <a:solidFill>
                <a:sysClr val="window" lastClr="FFFFFF"/>
              </a:solidFill>
              <a:latin typeface="Calibri" panose="020F0502020204030204"/>
              <a:ea typeface="+mn-ea"/>
              <a:cs typeface="+mn-cs"/>
            </a:rPr>
            <a:t>     particular type of person or thing. </a:t>
          </a:r>
          <a:endParaRPr lang="en-US" sz="1600" kern="1200" dirty="0">
            <a:solidFill>
              <a:sysClr val="window" lastClr="FFFFFF"/>
            </a:solidFill>
            <a:latin typeface="Calibri" panose="020F0502020204030204"/>
            <a:ea typeface="+mn-ea"/>
            <a:cs typeface="+mn-cs"/>
          </a:endParaRPr>
        </a:p>
      </dsp:txBody>
      <dsp:txXfrm>
        <a:off x="793099" y="3089004"/>
        <a:ext cx="7804160" cy="657919"/>
      </dsp:txXfrm>
    </dsp:sp>
    <dsp:sp modelId="{28F72031-C301-4EB6-B285-79A3ADF8E232}">
      <dsp:nvSpPr>
        <dsp:cNvPr id="0" name=""/>
        <dsp:cNvSpPr/>
      </dsp:nvSpPr>
      <dsp:spPr>
        <a:xfrm>
          <a:off x="0" y="3014919"/>
          <a:ext cx="1158625" cy="777058"/>
        </a:xfrm>
        <a:prstGeom prst="ellipse">
          <a:avLst/>
        </a:prstGeom>
        <a:blipFill rotWithShape="0">
          <a:blip xmlns:r="http://schemas.openxmlformats.org/officeDocument/2006/relationships" r:embed="rId4"/>
          <a:srcRect/>
          <a:stretch>
            <a:fillRect l="-21000" r="-21000"/>
          </a:stretch>
        </a:blip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CB4D0D0B-477B-4E48-B0AD-E62644176B83}">
      <dsp:nvSpPr>
        <dsp:cNvPr id="0" name=""/>
        <dsp:cNvSpPr/>
      </dsp:nvSpPr>
      <dsp:spPr>
        <a:xfrm>
          <a:off x="348035" y="3878828"/>
          <a:ext cx="8248835" cy="942615"/>
        </a:xfrm>
        <a:prstGeom prst="rect">
          <a:avLst/>
        </a:prstGeom>
        <a:solidFill>
          <a:srgbClr val="35538D"/>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3432" tIns="40640" rIns="40640" bIns="40640" numCol="1" spcCol="1270" anchor="ctr" anchorCtr="0">
          <a:noAutofit/>
        </a:bodyPr>
        <a:lstStyle/>
        <a:p>
          <a:pPr marL="0" lvl="0" indent="0" algn="l" defTabSz="711200">
            <a:lnSpc>
              <a:spcPct val="100000"/>
            </a:lnSpc>
            <a:spcBef>
              <a:spcPct val="0"/>
            </a:spcBef>
            <a:spcAft>
              <a:spcPts val="0"/>
            </a:spcAft>
            <a:buNone/>
          </a:pPr>
          <a:r>
            <a:rPr lang="en-US" sz="1600" b="0" i="0" kern="1200" baseline="0" dirty="0">
              <a:solidFill>
                <a:sysClr val="window" lastClr="FFFFFF"/>
              </a:solidFill>
              <a:latin typeface="Calibri" panose="020F0502020204030204"/>
              <a:ea typeface="+mn-ea"/>
              <a:cs typeface="+mn-cs"/>
            </a:rPr>
            <a:t>       Bias is an inclination of temperament or outlook to present or hold a partial                   </a:t>
          </a:r>
        </a:p>
        <a:p>
          <a:pPr marL="0" lvl="0" indent="0" algn="l" defTabSz="711200">
            <a:lnSpc>
              <a:spcPct val="100000"/>
            </a:lnSpc>
            <a:spcBef>
              <a:spcPct val="0"/>
            </a:spcBef>
            <a:spcAft>
              <a:spcPts val="0"/>
            </a:spcAft>
            <a:buNone/>
          </a:pPr>
          <a:r>
            <a:rPr lang="en-US" sz="1600" b="0" i="0" kern="1200" baseline="0" dirty="0">
              <a:solidFill>
                <a:sysClr val="window" lastClr="FFFFFF"/>
              </a:solidFill>
              <a:latin typeface="Calibri" panose="020F0502020204030204"/>
              <a:ea typeface="+mn-ea"/>
              <a:cs typeface="+mn-cs"/>
            </a:rPr>
            <a:t>       perspective, often accompanied by a refusal to even consider the possible merits of   </a:t>
          </a:r>
        </a:p>
        <a:p>
          <a:pPr marL="0" lvl="0" indent="0" algn="l" defTabSz="711200">
            <a:lnSpc>
              <a:spcPct val="100000"/>
            </a:lnSpc>
            <a:spcBef>
              <a:spcPct val="0"/>
            </a:spcBef>
            <a:spcAft>
              <a:spcPts val="0"/>
            </a:spcAft>
            <a:buNone/>
          </a:pPr>
          <a:r>
            <a:rPr lang="en-US" sz="1600" b="0" i="0" kern="1200" baseline="0" dirty="0">
              <a:solidFill>
                <a:sysClr val="window" lastClr="FFFFFF"/>
              </a:solidFill>
              <a:latin typeface="Calibri" panose="020F0502020204030204"/>
              <a:ea typeface="+mn-ea"/>
              <a:cs typeface="+mn-cs"/>
            </a:rPr>
            <a:t>       alternative points of view</a:t>
          </a:r>
          <a:r>
            <a:rPr lang="en-US" sz="1400" b="0" i="0" kern="1200" baseline="0" dirty="0">
              <a:solidFill>
                <a:sysClr val="window" lastClr="FFFFFF"/>
              </a:solidFill>
              <a:latin typeface="Calibri" panose="020F0502020204030204"/>
              <a:ea typeface="+mn-ea"/>
              <a:cs typeface="+mn-cs"/>
            </a:rPr>
            <a:t>. </a:t>
          </a:r>
          <a:endParaRPr lang="en-US" sz="1400" kern="1200" dirty="0">
            <a:solidFill>
              <a:sysClr val="window" lastClr="FFFFFF"/>
            </a:solidFill>
            <a:latin typeface="Calibri" panose="020F0502020204030204"/>
            <a:ea typeface="+mn-ea"/>
            <a:cs typeface="+mn-cs"/>
          </a:endParaRPr>
        </a:p>
      </dsp:txBody>
      <dsp:txXfrm>
        <a:off x="348035" y="3878828"/>
        <a:ext cx="8248835" cy="942615"/>
      </dsp:txXfrm>
    </dsp:sp>
    <dsp:sp modelId="{52D69807-43CA-4393-AD85-6F58F1C8E671}">
      <dsp:nvSpPr>
        <dsp:cNvPr id="0" name=""/>
        <dsp:cNvSpPr/>
      </dsp:nvSpPr>
      <dsp:spPr>
        <a:xfrm>
          <a:off x="-117652" y="3988275"/>
          <a:ext cx="1119826" cy="777058"/>
        </a:xfrm>
        <a:prstGeom prst="ellipse">
          <a:avLst/>
        </a:prstGeom>
        <a:blipFill rotWithShape="0">
          <a:blip xmlns:r="http://schemas.openxmlformats.org/officeDocument/2006/relationships" r:embed="rId5"/>
          <a:srcRect/>
          <a:stretch>
            <a:fillRect t="-3000" b="-3000"/>
          </a:stretch>
        </a:blip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CC0041-BBC8-4170-BE38-F9F50B667BE0}">
      <dsp:nvSpPr>
        <dsp:cNvPr id="0" name=""/>
        <dsp:cNvSpPr/>
      </dsp:nvSpPr>
      <dsp:spPr>
        <a:xfrm>
          <a:off x="-5830059" y="-860512"/>
          <a:ext cx="6692608" cy="6692608"/>
        </a:xfrm>
        <a:prstGeom prst="blockArc">
          <a:avLst>
            <a:gd name="adj1" fmla="val 18900000"/>
            <a:gd name="adj2" fmla="val 2700000"/>
            <a:gd name="adj3" fmla="val 331"/>
          </a:avLst>
        </a:pr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CC92DDC4-133B-4386-BA57-6F68F31C4A7D}">
      <dsp:nvSpPr>
        <dsp:cNvPr id="0" name=""/>
        <dsp:cNvSpPr/>
      </dsp:nvSpPr>
      <dsp:spPr>
        <a:xfrm>
          <a:off x="215575" y="352715"/>
          <a:ext cx="7931064" cy="764828"/>
        </a:xfrm>
        <a:prstGeom prst="rect">
          <a:avLst/>
        </a:prstGeom>
        <a:solidFill>
          <a:srgbClr val="35538D"/>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7083" tIns="35560" rIns="35560" bIns="35560" numCol="1" spcCol="1270" anchor="ctr" anchorCtr="0">
          <a:noAutofit/>
        </a:bodyPr>
        <a:lstStyle/>
        <a:p>
          <a:pPr marL="0" lvl="0" indent="0" algn="l" defTabSz="622300">
            <a:lnSpc>
              <a:spcPct val="100000"/>
            </a:lnSpc>
            <a:spcBef>
              <a:spcPct val="0"/>
            </a:spcBef>
            <a:spcAft>
              <a:spcPts val="0"/>
            </a:spcAft>
            <a:buNone/>
          </a:pPr>
          <a:r>
            <a:rPr lang="en-US" sz="1400" b="0" i="0" kern="1200" baseline="0" dirty="0">
              <a:solidFill>
                <a:sysClr val="window" lastClr="FFFFFF"/>
              </a:solidFill>
              <a:latin typeface="Calibri" panose="020F0502020204030204"/>
              <a:ea typeface="+mn-ea"/>
              <a:cs typeface="+mn-cs"/>
            </a:rPr>
            <a:t>         Discrimination is an action that denies social participation or human rights to    </a:t>
          </a:r>
        </a:p>
        <a:p>
          <a:pPr marL="0" lvl="0" indent="0" algn="l" defTabSz="622300">
            <a:lnSpc>
              <a:spcPct val="100000"/>
            </a:lnSpc>
            <a:spcBef>
              <a:spcPct val="0"/>
            </a:spcBef>
            <a:spcAft>
              <a:spcPts val="0"/>
            </a:spcAft>
            <a:buNone/>
          </a:pPr>
          <a:r>
            <a:rPr lang="en-US" sz="1400" b="0" i="0" kern="1200" baseline="0" dirty="0">
              <a:solidFill>
                <a:sysClr val="window" lastClr="FFFFFF"/>
              </a:solidFill>
              <a:latin typeface="Calibri" panose="020F0502020204030204"/>
              <a:ea typeface="+mn-ea"/>
              <a:cs typeface="+mn-cs"/>
            </a:rPr>
            <a:t>         categories of people based on their actual or perceived membership in a certain group or social    </a:t>
          </a:r>
        </a:p>
        <a:p>
          <a:pPr marL="0" lvl="0" indent="0" algn="l" defTabSz="622300">
            <a:lnSpc>
              <a:spcPct val="100000"/>
            </a:lnSpc>
            <a:spcBef>
              <a:spcPct val="0"/>
            </a:spcBef>
            <a:spcAft>
              <a:spcPts val="0"/>
            </a:spcAft>
            <a:buNone/>
          </a:pPr>
          <a:r>
            <a:rPr lang="en-US" sz="1400" b="0" i="0" kern="1200" baseline="0" dirty="0">
              <a:solidFill>
                <a:sysClr val="window" lastClr="FFFFFF"/>
              </a:solidFill>
              <a:latin typeface="Calibri" panose="020F0502020204030204"/>
              <a:ea typeface="+mn-ea"/>
              <a:cs typeface="+mn-cs"/>
            </a:rPr>
            <a:t>         category. </a:t>
          </a:r>
          <a:endParaRPr lang="en-US" sz="1400" kern="1200" dirty="0">
            <a:solidFill>
              <a:sysClr val="window" lastClr="FFFFFF"/>
            </a:solidFill>
            <a:latin typeface="Calibri" panose="020F0502020204030204"/>
            <a:ea typeface="+mn-ea"/>
            <a:cs typeface="+mn-cs"/>
          </a:endParaRPr>
        </a:p>
      </dsp:txBody>
      <dsp:txXfrm>
        <a:off x="215575" y="352715"/>
        <a:ext cx="7931064" cy="764828"/>
      </dsp:txXfrm>
    </dsp:sp>
    <dsp:sp modelId="{BBEC6A9A-7118-4A6E-9477-A3C66DD5E2AB}">
      <dsp:nvSpPr>
        <dsp:cNvPr id="0" name=""/>
        <dsp:cNvSpPr/>
      </dsp:nvSpPr>
      <dsp:spPr>
        <a:xfrm>
          <a:off x="39285" y="250722"/>
          <a:ext cx="795861" cy="956035"/>
        </a:xfrm>
        <a:prstGeom prst="ellipse">
          <a:avLst/>
        </a:prstGeom>
        <a:blipFill rotWithShape="0">
          <a:blip xmlns:r="http://schemas.openxmlformats.org/officeDocument/2006/relationships" r:embed="rId1"/>
          <a:srcRect/>
          <a:stretch>
            <a:fillRect l="-3000" r="-3000"/>
          </a:stretch>
        </a:blip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8F72CC2B-FBA9-457B-AC8C-0D7BB60737CC}">
      <dsp:nvSpPr>
        <dsp:cNvPr id="0" name=""/>
        <dsp:cNvSpPr/>
      </dsp:nvSpPr>
      <dsp:spPr>
        <a:xfrm>
          <a:off x="647605" y="1471598"/>
          <a:ext cx="7428027" cy="764828"/>
        </a:xfrm>
        <a:prstGeom prst="rect">
          <a:avLst/>
        </a:prstGeom>
        <a:solidFill>
          <a:srgbClr val="35538D"/>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7083" tIns="35560" rIns="35560" bIns="35560" numCol="1" spcCol="1270" anchor="ctr" anchorCtr="0">
          <a:noAutofit/>
        </a:bodyPr>
        <a:lstStyle/>
        <a:p>
          <a:pPr marL="0" lvl="0" indent="0" algn="l" defTabSz="622300">
            <a:lnSpc>
              <a:spcPct val="90000"/>
            </a:lnSpc>
            <a:spcBef>
              <a:spcPct val="0"/>
            </a:spcBef>
            <a:spcAft>
              <a:spcPct val="35000"/>
            </a:spcAft>
            <a:buNone/>
          </a:pPr>
          <a:r>
            <a:rPr lang="en-US" sz="1400" b="0" i="0" kern="1200" baseline="0" dirty="0">
              <a:solidFill>
                <a:sysClr val="window" lastClr="FFFFFF"/>
              </a:solidFill>
              <a:latin typeface="Calibri" panose="020F0502020204030204"/>
              <a:ea typeface="+mn-ea"/>
              <a:cs typeface="+mn-cs"/>
            </a:rPr>
            <a:t>Ageism is stereotyping and discriminating against individuals or groups on the basis of their age.</a:t>
          </a:r>
          <a:endParaRPr lang="en-US" sz="1400" kern="1200" dirty="0">
            <a:solidFill>
              <a:sysClr val="window" lastClr="FFFFFF"/>
            </a:solidFill>
            <a:latin typeface="Calibri" panose="020F0502020204030204"/>
            <a:ea typeface="+mn-ea"/>
            <a:cs typeface="+mn-cs"/>
          </a:endParaRPr>
        </a:p>
      </dsp:txBody>
      <dsp:txXfrm>
        <a:off x="647605" y="1471598"/>
        <a:ext cx="7428027" cy="764828"/>
      </dsp:txXfrm>
    </dsp:sp>
    <dsp:sp modelId="{740DB24C-2E21-4E90-9447-704B4E32C669}">
      <dsp:nvSpPr>
        <dsp:cNvPr id="0" name=""/>
        <dsp:cNvSpPr/>
      </dsp:nvSpPr>
      <dsp:spPr>
        <a:xfrm>
          <a:off x="23213" y="1434053"/>
          <a:ext cx="1116343" cy="956035"/>
        </a:xfrm>
        <a:prstGeom prst="ellipse">
          <a:avLst/>
        </a:prstGeom>
        <a:blipFill rotWithShape="0">
          <a:blip xmlns:r="http://schemas.openxmlformats.org/officeDocument/2006/relationships" r:embed="rId2"/>
          <a:srcRect/>
          <a:stretch>
            <a:fillRect l="-4000" r="-4000"/>
          </a:stretch>
        </a:blip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441D2FAD-2CB1-4537-B563-AA8378842626}">
      <dsp:nvSpPr>
        <dsp:cNvPr id="0" name=""/>
        <dsp:cNvSpPr/>
      </dsp:nvSpPr>
      <dsp:spPr>
        <a:xfrm>
          <a:off x="171945" y="2677098"/>
          <a:ext cx="7913348" cy="764828"/>
        </a:xfrm>
        <a:prstGeom prst="rect">
          <a:avLst/>
        </a:prstGeom>
        <a:solidFill>
          <a:srgbClr val="35538D"/>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7083" tIns="35560" rIns="35560" bIns="35560" numCol="1" spcCol="1270" anchor="ctr" anchorCtr="0">
          <a:noAutofit/>
        </a:bodyPr>
        <a:lstStyle/>
        <a:p>
          <a:pPr marL="0" lvl="0" indent="0" algn="l" defTabSz="622300">
            <a:lnSpc>
              <a:spcPct val="90000"/>
            </a:lnSpc>
            <a:spcBef>
              <a:spcPct val="0"/>
            </a:spcBef>
            <a:spcAft>
              <a:spcPct val="35000"/>
            </a:spcAft>
            <a:buNone/>
          </a:pPr>
          <a:r>
            <a:rPr lang="en-US" sz="1400" b="0" i="0" kern="1200" baseline="0" dirty="0">
              <a:solidFill>
                <a:sysClr val="window" lastClr="FFFFFF"/>
              </a:solidFill>
              <a:latin typeface="Calibri" panose="020F0502020204030204"/>
              <a:ea typeface="+mn-ea"/>
              <a:cs typeface="+mn-cs"/>
            </a:rPr>
            <a:t>            Sexism is a prejudice or discrimination based on a person’s sex or gender</a:t>
          </a:r>
          <a:endParaRPr lang="en-US" sz="1400" kern="1200" dirty="0">
            <a:solidFill>
              <a:sysClr val="window" lastClr="FFFFFF"/>
            </a:solidFill>
            <a:latin typeface="Calibri" panose="020F0502020204030204"/>
            <a:ea typeface="+mn-ea"/>
            <a:cs typeface="+mn-cs"/>
          </a:endParaRPr>
        </a:p>
      </dsp:txBody>
      <dsp:txXfrm>
        <a:off x="171945" y="2677098"/>
        <a:ext cx="7913348" cy="764828"/>
      </dsp:txXfrm>
    </dsp:sp>
    <dsp:sp modelId="{AD72BBBA-6DEA-4591-82FC-CB9422608127}">
      <dsp:nvSpPr>
        <dsp:cNvPr id="0" name=""/>
        <dsp:cNvSpPr/>
      </dsp:nvSpPr>
      <dsp:spPr>
        <a:xfrm rot="21195803">
          <a:off x="145365" y="2665348"/>
          <a:ext cx="898960" cy="767409"/>
        </a:xfrm>
        <a:prstGeom prst="ellipse">
          <a:avLst/>
        </a:prstGeom>
        <a:blipFill rotWithShape="0">
          <a:blip xmlns:r="http://schemas.openxmlformats.org/officeDocument/2006/relationships" r:embed="rId3"/>
          <a:srcRect/>
          <a:stretch>
            <a:fillRect t="-20000" b="-20000"/>
          </a:stretch>
        </a:blip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22117D6A-F085-49E7-AF13-BA6A29F0F3F9}">
      <dsp:nvSpPr>
        <dsp:cNvPr id="0" name=""/>
        <dsp:cNvSpPr/>
      </dsp:nvSpPr>
      <dsp:spPr>
        <a:xfrm>
          <a:off x="139078" y="3824540"/>
          <a:ext cx="7942038" cy="7648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7083" tIns="35560" rIns="35560" bIns="35560" numCol="1" spcCol="1270" anchor="ctr" anchorCtr="0">
          <a:noAutofit/>
        </a:bodyPr>
        <a:lstStyle/>
        <a:p>
          <a:pPr marL="0" lvl="0" indent="0" algn="l" defTabSz="622300">
            <a:lnSpc>
              <a:spcPct val="90000"/>
            </a:lnSpc>
            <a:spcBef>
              <a:spcPct val="0"/>
            </a:spcBef>
            <a:spcAft>
              <a:spcPct val="35000"/>
            </a:spcAft>
            <a:buNone/>
          </a:pPr>
          <a:r>
            <a:rPr lang="en-US" sz="1400" b="0" i="0" kern="1200" baseline="0" dirty="0">
              <a:solidFill>
                <a:sysClr val="window" lastClr="FFFFFF"/>
              </a:solidFill>
              <a:latin typeface="Calibri" panose="020F0502020204030204"/>
              <a:ea typeface="+mn-ea"/>
              <a:cs typeface="+mn-cs"/>
            </a:rPr>
            <a:t>         Racism consists of both prejudice and discrimination based on social perceptions of                                                                       </a:t>
          </a:r>
        </a:p>
        <a:p>
          <a:pPr marL="0" lvl="0" indent="0" algn="l" defTabSz="622300">
            <a:lnSpc>
              <a:spcPct val="90000"/>
            </a:lnSpc>
            <a:spcBef>
              <a:spcPct val="0"/>
            </a:spcBef>
            <a:spcAft>
              <a:spcPct val="35000"/>
            </a:spcAft>
            <a:buNone/>
          </a:pPr>
          <a:r>
            <a:rPr lang="en-US" sz="1400" b="0" i="0" kern="1200" baseline="0" dirty="0">
              <a:solidFill>
                <a:sysClr val="window" lastClr="FFFFFF"/>
              </a:solidFill>
              <a:latin typeface="Calibri" panose="020F0502020204030204"/>
              <a:ea typeface="+mn-ea"/>
              <a:cs typeface="+mn-cs"/>
            </a:rPr>
            <a:t>         biological differences between people.</a:t>
          </a:r>
          <a:endParaRPr lang="en-US" sz="1400" kern="1200" dirty="0">
            <a:solidFill>
              <a:sysClr val="window" lastClr="FFFFFF"/>
            </a:solidFill>
            <a:latin typeface="Calibri" panose="020F0502020204030204"/>
            <a:ea typeface="+mn-ea"/>
            <a:cs typeface="+mn-cs"/>
          </a:endParaRPr>
        </a:p>
      </dsp:txBody>
      <dsp:txXfrm>
        <a:off x="139078" y="3824540"/>
        <a:ext cx="7942038" cy="764828"/>
      </dsp:txXfrm>
    </dsp:sp>
    <dsp:sp modelId="{28F72031-C301-4EB6-B285-79A3ADF8E232}">
      <dsp:nvSpPr>
        <dsp:cNvPr id="0" name=""/>
        <dsp:cNvSpPr/>
      </dsp:nvSpPr>
      <dsp:spPr>
        <a:xfrm>
          <a:off x="71480" y="3709060"/>
          <a:ext cx="875833" cy="956035"/>
        </a:xfrm>
        <a:prstGeom prst="ellipse">
          <a:avLst/>
        </a:prstGeom>
        <a:blipFill rotWithShape="0">
          <a:blip xmlns:r="http://schemas.openxmlformats.org/officeDocument/2006/relationships" r:embed="rId4"/>
          <a:srcRect/>
          <a:stretch>
            <a:fillRect t="-11000" b="-11000"/>
          </a:stretch>
        </a:blip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C0BFD-C520-4DE4-A269-02AD764ABE87}">
      <dsp:nvSpPr>
        <dsp:cNvPr id="0" name=""/>
        <dsp:cNvSpPr/>
      </dsp:nvSpPr>
      <dsp:spPr>
        <a:xfrm>
          <a:off x="1958890" y="0"/>
          <a:ext cx="3968919" cy="3968919"/>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6F979C-93CA-4EC6-9278-59FC76C6CE25}">
      <dsp:nvSpPr>
        <dsp:cNvPr id="0" name=""/>
        <dsp:cNvSpPr/>
      </dsp:nvSpPr>
      <dsp:spPr>
        <a:xfrm>
          <a:off x="2335937" y="377047"/>
          <a:ext cx="1547878" cy="1547878"/>
        </a:xfrm>
        <a:prstGeom prst="roundRect">
          <a:avLst/>
        </a:prstGeom>
        <a:solidFill>
          <a:srgbClr val="3553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Risk and predisposition to disease 	</a:t>
          </a:r>
        </a:p>
      </dsp:txBody>
      <dsp:txXfrm>
        <a:off x="2411498" y="452608"/>
        <a:ext cx="1396756" cy="1396756"/>
      </dsp:txXfrm>
    </dsp:sp>
    <dsp:sp modelId="{4E5D0111-EE96-4010-9427-6EFBDE925D9F}">
      <dsp:nvSpPr>
        <dsp:cNvPr id="0" name=""/>
        <dsp:cNvSpPr/>
      </dsp:nvSpPr>
      <dsp:spPr>
        <a:xfrm>
          <a:off x="4002883" y="377047"/>
          <a:ext cx="1547878" cy="1547878"/>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Disease prevalence, health status and diagnosis</a:t>
          </a:r>
        </a:p>
      </dsp:txBody>
      <dsp:txXfrm>
        <a:off x="4078444" y="452608"/>
        <a:ext cx="1396756" cy="1396756"/>
      </dsp:txXfrm>
    </dsp:sp>
    <dsp:sp modelId="{1F60E4D1-69B3-4485-9203-5801CAB0141B}">
      <dsp:nvSpPr>
        <dsp:cNvPr id="0" name=""/>
        <dsp:cNvSpPr/>
      </dsp:nvSpPr>
      <dsp:spPr>
        <a:xfrm>
          <a:off x="2335937" y="2043993"/>
          <a:ext cx="1547878" cy="1547878"/>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Differences in quality of health care delivery</a:t>
          </a:r>
        </a:p>
      </dsp:txBody>
      <dsp:txXfrm>
        <a:off x="2411498" y="2119554"/>
        <a:ext cx="1396756" cy="1396756"/>
      </dsp:txXfrm>
    </dsp:sp>
    <dsp:sp modelId="{4C654ADF-D83B-4D40-A6AB-0DD182398DC1}">
      <dsp:nvSpPr>
        <dsp:cNvPr id="0" name=""/>
        <dsp:cNvSpPr/>
      </dsp:nvSpPr>
      <dsp:spPr>
        <a:xfrm>
          <a:off x="4002883" y="2043993"/>
          <a:ext cx="1547878" cy="1547878"/>
        </a:xfrm>
        <a:prstGeom prst="roundRect">
          <a:avLst/>
        </a:prstGeom>
        <a:solidFill>
          <a:srgbClr val="3553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Poor health outcomes  </a:t>
          </a:r>
        </a:p>
      </dsp:txBody>
      <dsp:txXfrm>
        <a:off x="4078444" y="2119554"/>
        <a:ext cx="1396756" cy="139675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B63A74-7643-491B-85F1-F3BB5FA8990D}">
      <dsp:nvSpPr>
        <dsp:cNvPr id="0" name=""/>
        <dsp:cNvSpPr/>
      </dsp:nvSpPr>
      <dsp:spPr>
        <a:xfrm>
          <a:off x="65" y="211294"/>
          <a:ext cx="3117205" cy="18703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baseline="0" dirty="0"/>
            <a:t>LEP Members can be identified by referring to IDX Language Preference Indicator.</a:t>
          </a:r>
          <a:endParaRPr lang="en-US" sz="2500" kern="1200" dirty="0"/>
        </a:p>
      </dsp:txBody>
      <dsp:txXfrm>
        <a:off x="54845" y="266074"/>
        <a:ext cx="3007645" cy="1760763"/>
      </dsp:txXfrm>
    </dsp:sp>
    <dsp:sp modelId="{C84C6E08-5DC1-4A33-B6D9-6AFB8F5AE491}">
      <dsp:nvSpPr>
        <dsp:cNvPr id="0" name=""/>
        <dsp:cNvSpPr/>
      </dsp:nvSpPr>
      <dsp:spPr>
        <a:xfrm rot="21541810">
          <a:off x="3390480" y="724009"/>
          <a:ext cx="579375" cy="7730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3390492" y="880093"/>
        <a:ext cx="405563" cy="463840"/>
      </dsp:txXfrm>
    </dsp:sp>
    <dsp:sp modelId="{BBAED53C-3A57-4767-B18E-1F9F013F981E}">
      <dsp:nvSpPr>
        <dsp:cNvPr id="0" name=""/>
        <dsp:cNvSpPr/>
      </dsp:nvSpPr>
      <dsp:spPr>
        <a:xfrm>
          <a:off x="4210275" y="153031"/>
          <a:ext cx="3117080" cy="18443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baseline="0" dirty="0"/>
            <a:t>Offer interpreter services at no cost to the member. </a:t>
          </a:r>
          <a:endParaRPr lang="en-US" sz="2500" kern="1200" dirty="0"/>
        </a:p>
      </dsp:txBody>
      <dsp:txXfrm>
        <a:off x="4264293" y="207049"/>
        <a:ext cx="3009044" cy="173627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E452A-5937-4701-9D5E-0800BF1711EB}">
      <dsp:nvSpPr>
        <dsp:cNvPr id="0" name=""/>
        <dsp:cNvSpPr/>
      </dsp:nvSpPr>
      <dsp:spPr>
        <a:xfrm>
          <a:off x="1855758" y="2490742"/>
          <a:ext cx="5820167" cy="1907293"/>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097"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baseline="0" dirty="0">
              <a:solidFill>
                <a:sysClr val="window" lastClr="FFFFFF"/>
              </a:solidFill>
              <a:latin typeface="Calibri" panose="020F0502020204030204"/>
              <a:ea typeface="+mn-ea"/>
              <a:cs typeface="+mn-cs"/>
            </a:rPr>
            <a:t>Culture sensitivity training is so important to Prospect Medical Systems because it provides a better understanding of respecting other cultures. Prospect employees and staff are better able to interact and communicate with colleagues, providers, members and patients providing higher Quality Care! </a:t>
          </a:r>
          <a:endParaRPr lang="en-US" sz="1600" kern="1200" dirty="0">
            <a:solidFill>
              <a:sysClr val="window" lastClr="FFFFFF"/>
            </a:solidFill>
            <a:latin typeface="Calibri" panose="020F0502020204030204"/>
            <a:ea typeface="+mn-ea"/>
            <a:cs typeface="+mn-cs"/>
          </a:endParaRPr>
        </a:p>
      </dsp:txBody>
      <dsp:txXfrm>
        <a:off x="1948864" y="2583848"/>
        <a:ext cx="5633955" cy="1721081"/>
      </dsp:txXfrm>
    </dsp:sp>
    <dsp:sp modelId="{ABD39690-9119-4073-B53E-78EF4F755539}">
      <dsp:nvSpPr>
        <dsp:cNvPr id="0" name=""/>
        <dsp:cNvSpPr/>
      </dsp:nvSpPr>
      <dsp:spPr>
        <a:xfrm>
          <a:off x="284764" y="654609"/>
          <a:ext cx="2628637" cy="2629031"/>
        </a:xfrm>
        <a:prstGeom prst="ellipse">
          <a:avLst/>
        </a:prstGeom>
        <a:blipFill rotWithShape="1">
          <a:blip xmlns:r="http://schemas.openxmlformats.org/officeDocument/2006/relationships" r:embed="rId1"/>
          <a:srcRect/>
          <a:stretch>
            <a:fillRect l="-27000" r="-27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A8DB5DB-BC49-654A-9509-5FD78D538DE4}" type="datetimeFigureOut">
              <a:rPr lang="en-US" smtClean="0"/>
              <a:t>5/1/2025</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9"/>
            <a:ext cx="3037840" cy="466433"/>
          </a:xfrm>
          <a:prstGeom prst="rect">
            <a:avLst/>
          </a:prstGeom>
        </p:spPr>
        <p:txBody>
          <a:bodyPr vert="horz" lIns="93177" tIns="46589" rIns="93177" bIns="46589" rtlCol="0" anchor="b"/>
          <a:lstStyle>
            <a:lvl1pPr algn="r">
              <a:defRPr sz="1200"/>
            </a:lvl1pPr>
          </a:lstStyle>
          <a:p>
            <a:fld id="{A0A4ED3E-583B-BC4C-9160-D1817F600AD9}" type="slidenum">
              <a:rPr lang="en-US" smtClean="0"/>
              <a:t>‹#›</a:t>
            </a:fld>
            <a:endParaRPr lang="en-US" dirty="0"/>
          </a:p>
        </p:txBody>
      </p:sp>
    </p:spTree>
    <p:extLst>
      <p:ext uri="{BB962C8B-B14F-4D97-AF65-F5344CB8AC3E}">
        <p14:creationId xmlns:p14="http://schemas.microsoft.com/office/powerpoint/2010/main" val="1236014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A4ED3E-583B-BC4C-9160-D1817F600AD9}" type="slidenum">
              <a:rPr lang="en-US" smtClean="0"/>
              <a:t>1</a:t>
            </a:fld>
            <a:endParaRPr lang="en-US" dirty="0"/>
          </a:p>
        </p:txBody>
      </p:sp>
    </p:spTree>
    <p:extLst>
      <p:ext uri="{BB962C8B-B14F-4D97-AF65-F5344CB8AC3E}">
        <p14:creationId xmlns:p14="http://schemas.microsoft.com/office/powerpoint/2010/main" val="2007653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A4ED3E-583B-BC4C-9160-D1817F600AD9}" type="slidenum">
              <a:rPr lang="en-US" smtClean="0"/>
              <a:t>6</a:t>
            </a:fld>
            <a:endParaRPr lang="en-US" dirty="0"/>
          </a:p>
        </p:txBody>
      </p:sp>
    </p:spTree>
    <p:extLst>
      <p:ext uri="{BB962C8B-B14F-4D97-AF65-F5344CB8AC3E}">
        <p14:creationId xmlns:p14="http://schemas.microsoft.com/office/powerpoint/2010/main" val="4261493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A4ED3E-583B-BC4C-9160-D1817F600AD9}" type="slidenum">
              <a:rPr lang="en-US" smtClean="0"/>
              <a:t>11</a:t>
            </a:fld>
            <a:endParaRPr lang="en-US" dirty="0"/>
          </a:p>
        </p:txBody>
      </p:sp>
    </p:spTree>
    <p:extLst>
      <p:ext uri="{BB962C8B-B14F-4D97-AF65-F5344CB8AC3E}">
        <p14:creationId xmlns:p14="http://schemas.microsoft.com/office/powerpoint/2010/main" val="1449140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Major Division Slide">
    <p:bg>
      <p:bgPr>
        <a:solidFill>
          <a:srgbClr val="35538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5377" y="1738430"/>
            <a:ext cx="7255562" cy="2714300"/>
          </a:xfrm>
        </p:spPr>
        <p:txBody>
          <a:bodyPr anchor="b">
            <a:normAutofit/>
          </a:bodyPr>
          <a:lstStyle>
            <a:lvl1pPr algn="l">
              <a:defRPr sz="4000" baseline="0">
                <a:gradFill>
                  <a:gsLst>
                    <a:gs pos="0">
                      <a:schemeClr val="tx1"/>
                    </a:gs>
                    <a:gs pos="23000">
                      <a:schemeClr val="tx1"/>
                    </a:gs>
                    <a:gs pos="69000">
                      <a:schemeClr val="tx1"/>
                    </a:gs>
                    <a:gs pos="97000">
                      <a:schemeClr val="tx1"/>
                    </a:gs>
                  </a:gsLst>
                  <a:path path="circle">
                    <a:fillToRect l="50000" t="50000" r="50000" b="50000"/>
                  </a:path>
                </a:gradFill>
              </a:defRPr>
            </a:lvl1pPr>
          </a:lstStyle>
          <a:p>
            <a:r>
              <a:rPr lang="en-US" dirty="0"/>
              <a:t>Click to edit Master title style</a:t>
            </a:r>
          </a:p>
        </p:txBody>
      </p:sp>
      <p:sp>
        <p:nvSpPr>
          <p:cNvPr id="9" name="TextBox 8"/>
          <p:cNvSpPr txBox="1"/>
          <p:nvPr/>
        </p:nvSpPr>
        <p:spPr>
          <a:xfrm>
            <a:off x="312497" y="424712"/>
            <a:ext cx="1867819" cy="297517"/>
          </a:xfrm>
          <a:prstGeom prst="rect">
            <a:avLst/>
          </a:prstGeom>
          <a:noFill/>
        </p:spPr>
        <p:txBody>
          <a:bodyPr wrap="none" rtlCol="0">
            <a:spAutoFit/>
          </a:bodyPr>
          <a:lstStyle/>
          <a:p>
            <a:pPr>
              <a:lnSpc>
                <a:spcPts val="1600"/>
              </a:lnSpc>
            </a:pPr>
            <a:r>
              <a:rPr lang="en-US" sz="700" b="1" spc="100" baseline="0" dirty="0">
                <a:gradFill>
                  <a:gsLst>
                    <a:gs pos="0">
                      <a:schemeClr val="tx1"/>
                    </a:gs>
                    <a:gs pos="23000">
                      <a:schemeClr val="tx1"/>
                    </a:gs>
                    <a:gs pos="69000">
                      <a:schemeClr val="tx1"/>
                    </a:gs>
                    <a:gs pos="97000">
                      <a:schemeClr val="tx1"/>
                    </a:gs>
                  </a:gsLst>
                  <a:path path="circle">
                    <a:fillToRect l="50000" t="50000" r="50000" b="50000"/>
                  </a:path>
                </a:gradFill>
                <a:latin typeface="Arial" charset="0"/>
                <a:ea typeface="Arial" charset="0"/>
                <a:cs typeface="Arial" charset="0"/>
              </a:rPr>
              <a:t>PROSPECT MEDICAL SYSTEMS</a:t>
            </a:r>
          </a:p>
        </p:txBody>
      </p:sp>
      <p:cxnSp>
        <p:nvCxnSpPr>
          <p:cNvPr id="10" name="Straight Connector 9"/>
          <p:cNvCxnSpPr/>
          <p:nvPr/>
        </p:nvCxnSpPr>
        <p:spPr>
          <a:xfrm>
            <a:off x="394494" y="424712"/>
            <a:ext cx="1715660" cy="6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170613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without Tex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95288" y="1003300"/>
            <a:ext cx="8356600" cy="5000625"/>
          </a:xfrm>
        </p:spPr>
        <p:txBody>
          <a:bodyPr/>
          <a:lstStyle>
            <a:lvl1pPr>
              <a:defRPr baseline="0"/>
            </a:lvl1pPr>
          </a:lstStyle>
          <a:p>
            <a:r>
              <a:rPr lang="en-US" dirty="0"/>
              <a:t>Drag picture to placeholder or click icon to add</a:t>
            </a:r>
          </a:p>
        </p:txBody>
      </p:sp>
      <p:sp>
        <p:nvSpPr>
          <p:cNvPr id="5" name="TextBox 4"/>
          <p:cNvSpPr txBox="1"/>
          <p:nvPr userDrawn="1"/>
        </p:nvSpPr>
        <p:spPr>
          <a:xfrm>
            <a:off x="312497" y="424712"/>
            <a:ext cx="1867819" cy="266676"/>
          </a:xfrm>
          <a:prstGeom prst="rect">
            <a:avLst/>
          </a:prstGeom>
          <a:noFill/>
        </p:spPr>
        <p:txBody>
          <a:bodyPr wrap="none" rtlCol="0">
            <a:spAutoFit/>
          </a:bodyPr>
          <a:lstStyle/>
          <a:p>
            <a:pPr>
              <a:lnSpc>
                <a:spcPts val="1600"/>
              </a:lnSpc>
            </a:pPr>
            <a:r>
              <a:rPr lang="en-US" sz="700" b="1" spc="100" baseline="0" dirty="0">
                <a:gradFill flip="none" rotWithShape="1">
                  <a:gsLst>
                    <a:gs pos="0">
                      <a:srgbClr val="35538D"/>
                    </a:gs>
                    <a:gs pos="34000">
                      <a:srgbClr val="35538D"/>
                    </a:gs>
                    <a:gs pos="69000">
                      <a:srgbClr val="35538D"/>
                    </a:gs>
                    <a:gs pos="97000">
                      <a:srgbClr val="35538D"/>
                    </a:gs>
                  </a:gsLst>
                  <a:path path="circle">
                    <a:fillToRect l="100000" t="100000"/>
                  </a:path>
                  <a:tileRect r="-100000" b="-100000"/>
                </a:gradFill>
                <a:latin typeface="Arial" charset="0"/>
                <a:ea typeface="Arial" charset="0"/>
                <a:cs typeface="Arial" charset="0"/>
              </a:rPr>
              <a:t>PROSPECT MEDICAL SYSTEMS</a:t>
            </a:r>
          </a:p>
        </p:txBody>
      </p:sp>
      <p:cxnSp>
        <p:nvCxnSpPr>
          <p:cNvPr id="6" name="Straight Connector 5"/>
          <p:cNvCxnSpPr/>
          <p:nvPr userDrawn="1"/>
        </p:nvCxnSpPr>
        <p:spPr>
          <a:xfrm>
            <a:off x="394494" y="424712"/>
            <a:ext cx="1715660" cy="60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6D681D3F-AA2E-47F0-90B0-8661FE25325E}"/>
              </a:ext>
            </a:extLst>
          </p:cNvPr>
          <p:cNvSpPr>
            <a:spLocks noGrp="1"/>
          </p:cNvSpPr>
          <p:nvPr>
            <p:ph type="ftr" sz="quarter" idx="3"/>
          </p:nvPr>
        </p:nvSpPr>
        <p:spPr>
          <a:xfrm>
            <a:off x="5171722" y="6298939"/>
            <a:ext cx="30861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r>
              <a:rPr lang="en-US" dirty="0"/>
              <a:t>Proprietary and Confidential |</a:t>
            </a:r>
          </a:p>
        </p:txBody>
      </p:sp>
      <p:sp>
        <p:nvSpPr>
          <p:cNvPr id="8" name="Slide Number Placeholder 5">
            <a:extLst>
              <a:ext uri="{FF2B5EF4-FFF2-40B4-BE49-F238E27FC236}">
                <a16:creationId xmlns:a16="http://schemas.microsoft.com/office/drawing/2014/main" id="{6412E24B-E145-4C3F-B6DD-6D52950158F2}"/>
              </a:ext>
            </a:extLst>
          </p:cNvPr>
          <p:cNvSpPr>
            <a:spLocks noGrp="1"/>
          </p:cNvSpPr>
          <p:nvPr>
            <p:ph type="sldNum" sz="quarter" idx="4"/>
          </p:nvPr>
        </p:nvSpPr>
        <p:spPr>
          <a:xfrm>
            <a:off x="8090452" y="6298939"/>
            <a:ext cx="424898"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4FFF2922-2BC4-4EEC-89B9-4A4477398F2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312497" y="424712"/>
            <a:ext cx="1867819" cy="266676"/>
          </a:xfrm>
          <a:prstGeom prst="rect">
            <a:avLst/>
          </a:prstGeom>
          <a:noFill/>
        </p:spPr>
        <p:txBody>
          <a:bodyPr wrap="none" rtlCol="0">
            <a:spAutoFit/>
          </a:bodyPr>
          <a:lstStyle/>
          <a:p>
            <a:pPr>
              <a:lnSpc>
                <a:spcPts val="1600"/>
              </a:lnSpc>
            </a:pPr>
            <a:r>
              <a:rPr lang="en-US" sz="700" b="1" spc="100" baseline="0" dirty="0">
                <a:gradFill flip="none" rotWithShape="1">
                  <a:gsLst>
                    <a:gs pos="0">
                      <a:srgbClr val="35538D"/>
                    </a:gs>
                    <a:gs pos="34000">
                      <a:srgbClr val="35538D"/>
                    </a:gs>
                    <a:gs pos="69000">
                      <a:srgbClr val="35538D"/>
                    </a:gs>
                    <a:gs pos="97000">
                      <a:srgbClr val="35538D"/>
                    </a:gs>
                  </a:gsLst>
                  <a:path path="circle">
                    <a:fillToRect l="100000" t="100000"/>
                  </a:path>
                  <a:tileRect r="-100000" b="-100000"/>
                </a:gradFill>
                <a:latin typeface="Arial" charset="0"/>
                <a:ea typeface="Arial" charset="0"/>
                <a:cs typeface="Arial" charset="0"/>
              </a:rPr>
              <a:t>PROSPECT MEDICAL SYSTEMS</a:t>
            </a:r>
          </a:p>
        </p:txBody>
      </p:sp>
      <p:cxnSp>
        <p:nvCxnSpPr>
          <p:cNvPr id="6" name="Straight Connector 5"/>
          <p:cNvCxnSpPr/>
          <p:nvPr userDrawn="1"/>
        </p:nvCxnSpPr>
        <p:spPr>
          <a:xfrm>
            <a:off x="394494" y="424712"/>
            <a:ext cx="1715660" cy="60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98769847-A07C-4E86-AD8A-5ED0BA20D099}"/>
              </a:ext>
            </a:extLst>
          </p:cNvPr>
          <p:cNvSpPr>
            <a:spLocks noGrp="1"/>
          </p:cNvSpPr>
          <p:nvPr>
            <p:ph type="ftr" sz="quarter" idx="3"/>
          </p:nvPr>
        </p:nvSpPr>
        <p:spPr>
          <a:xfrm>
            <a:off x="5171722" y="6495496"/>
            <a:ext cx="30861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r>
              <a:rPr lang="en-US" dirty="0"/>
              <a:t>Proprietary and Confidential |</a:t>
            </a:r>
          </a:p>
        </p:txBody>
      </p:sp>
      <p:sp>
        <p:nvSpPr>
          <p:cNvPr id="9" name="Slide Number Placeholder 5">
            <a:extLst>
              <a:ext uri="{FF2B5EF4-FFF2-40B4-BE49-F238E27FC236}">
                <a16:creationId xmlns:a16="http://schemas.microsoft.com/office/drawing/2014/main" id="{67DCAB48-35D1-4154-9D34-6EE3C87352A8}"/>
              </a:ext>
            </a:extLst>
          </p:cNvPr>
          <p:cNvSpPr>
            <a:spLocks noGrp="1"/>
          </p:cNvSpPr>
          <p:nvPr>
            <p:ph type="sldNum" sz="quarter" idx="4"/>
          </p:nvPr>
        </p:nvSpPr>
        <p:spPr>
          <a:xfrm>
            <a:off x="8090452" y="6495496"/>
            <a:ext cx="424898"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4FFF2922-2BC4-4EEC-89B9-4A4477398F2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Major Divis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5377" y="1583154"/>
            <a:ext cx="7255562" cy="1185925"/>
          </a:xfrm>
        </p:spPr>
        <p:txBody>
          <a:bodyPr anchor="b">
            <a:normAutofit/>
          </a:bodyPr>
          <a:lstStyle>
            <a:lvl1pPr algn="l">
              <a:defRPr sz="4000" baseline="0">
                <a:gradFill>
                  <a:gsLst>
                    <a:gs pos="0">
                      <a:schemeClr val="tx1"/>
                    </a:gs>
                    <a:gs pos="23000">
                      <a:schemeClr val="tx1"/>
                    </a:gs>
                    <a:gs pos="69000">
                      <a:schemeClr val="tx1"/>
                    </a:gs>
                    <a:gs pos="97000">
                      <a:schemeClr val="tx1"/>
                    </a:gs>
                  </a:gsLst>
                  <a:path path="circle">
                    <a:fillToRect l="50000" t="50000" r="50000" b="50000"/>
                  </a:path>
                </a:gradFill>
              </a:defRPr>
            </a:lvl1pPr>
          </a:lstStyle>
          <a:p>
            <a:r>
              <a:rPr lang="en-US" dirty="0"/>
              <a:t>Click to edit Master title style</a:t>
            </a:r>
          </a:p>
        </p:txBody>
      </p:sp>
      <p:sp>
        <p:nvSpPr>
          <p:cNvPr id="5" name="Text Placeholder 4">
            <a:extLst>
              <a:ext uri="{FF2B5EF4-FFF2-40B4-BE49-F238E27FC236}">
                <a16:creationId xmlns:a16="http://schemas.microsoft.com/office/drawing/2014/main" id="{98AAED5C-5BFC-4479-A201-42A9E7590061}"/>
              </a:ext>
            </a:extLst>
          </p:cNvPr>
          <p:cNvSpPr>
            <a:spLocks noGrp="1"/>
          </p:cNvSpPr>
          <p:nvPr>
            <p:ph type="body" sz="quarter" idx="10" hasCustomPrompt="1"/>
          </p:nvPr>
        </p:nvSpPr>
        <p:spPr>
          <a:xfrm>
            <a:off x="755650" y="2906713"/>
            <a:ext cx="7254875" cy="854075"/>
          </a:xfrm>
        </p:spPr>
        <p:txBody>
          <a:bodyPr/>
          <a:lstStyle>
            <a:lvl1pPr>
              <a:defRPr b="0">
                <a:solidFill>
                  <a:schemeClr val="tx1"/>
                </a:solidFill>
                <a:latin typeface="Calibri Light" panose="020F0302020204030204" pitchFamily="34" charset="0"/>
                <a:cs typeface="Calibri Light" panose="020F0302020204030204" pitchFamily="34" charset="0"/>
              </a:defRPr>
            </a:lvl1pPr>
          </a:lstStyle>
          <a:p>
            <a:pPr lvl="0"/>
            <a:r>
              <a:rPr lang="en-US" dirty="0"/>
              <a:t>Click here to edit subtext </a:t>
            </a:r>
          </a:p>
        </p:txBody>
      </p:sp>
      <p:pic>
        <p:nvPicPr>
          <p:cNvPr id="12" name="Picture 11" descr="Prospect_Transparent_Logo_S">
            <a:extLst>
              <a:ext uri="{FF2B5EF4-FFF2-40B4-BE49-F238E27FC236}">
                <a16:creationId xmlns:a16="http://schemas.microsoft.com/office/drawing/2014/main" id="{EBDED0A2-8E21-4372-A2F7-F8B8A21ED4FB}"/>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l="6970" t="14668" r="9390" b="14923"/>
          <a:stretch>
            <a:fillRect/>
          </a:stretch>
        </p:blipFill>
        <p:spPr bwMode="auto">
          <a:xfrm>
            <a:off x="529626" y="5233745"/>
            <a:ext cx="1295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3" name="TextBox 12">
            <a:extLst>
              <a:ext uri="{FF2B5EF4-FFF2-40B4-BE49-F238E27FC236}">
                <a16:creationId xmlns:a16="http://schemas.microsoft.com/office/drawing/2014/main" id="{4AC72AC9-769B-421F-99CA-1C26FA526DD1}"/>
              </a:ext>
            </a:extLst>
          </p:cNvPr>
          <p:cNvSpPr txBox="1"/>
          <p:nvPr userDrawn="1"/>
        </p:nvSpPr>
        <p:spPr>
          <a:xfrm>
            <a:off x="802780" y="1289603"/>
            <a:ext cx="3002873" cy="297517"/>
          </a:xfrm>
          <a:prstGeom prst="rect">
            <a:avLst/>
          </a:prstGeom>
          <a:noFill/>
        </p:spPr>
        <p:txBody>
          <a:bodyPr wrap="none" rtlCol="0">
            <a:spAutoFit/>
          </a:bodyPr>
          <a:lstStyle/>
          <a:p>
            <a:pPr>
              <a:lnSpc>
                <a:spcPts val="1600"/>
              </a:lnSpc>
            </a:pPr>
            <a:r>
              <a:rPr lang="en-US" sz="1200" b="1" spc="300" dirty="0">
                <a:solidFill>
                  <a:schemeClr val="tx1"/>
                </a:solidFill>
                <a:latin typeface="Calibri" charset="0"/>
                <a:ea typeface="Calibri" charset="0"/>
                <a:cs typeface="Calibri" charset="0"/>
              </a:rPr>
              <a:t>PROSPECT MEDICAL SYSTEMS</a:t>
            </a:r>
          </a:p>
        </p:txBody>
      </p:sp>
    </p:spTree>
    <p:extLst>
      <p:ext uri="{BB962C8B-B14F-4D97-AF65-F5344CB8AC3E}">
        <p14:creationId xmlns:p14="http://schemas.microsoft.com/office/powerpoint/2010/main" val="229860228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266123" y="1387673"/>
            <a:ext cx="8589818" cy="1048941"/>
          </a:xfrm>
          <a:prstGeom prst="rect">
            <a:avLst/>
          </a:prstGeom>
          <a:noFill/>
          <a:ln w="0" cmpd="sng">
            <a:noFill/>
            <a:prstDash val="solid"/>
          </a:ln>
        </p:spPr>
        <p:txBody>
          <a:bodyPr vert="horz" lIns="0" tIns="57785" rIns="0" bIns="0" anchor="t"/>
          <a:lstStyle>
            <a:lvl1pPr marL="0" marR="0" indent="0" algn="ctr">
              <a:lnSpc>
                <a:spcPts val="4455"/>
              </a:lnSpc>
              <a:spcAft>
                <a:spcPts val="3141"/>
              </a:spcAft>
              <a:defRPr/>
            </a:lvl1pPr>
          </a:lstStyle>
          <a:p>
            <a:pPr marL="0" marR="0" indent="0" algn="ctr">
              <a:lnSpc>
                <a:spcPts val="4900"/>
              </a:lnSpc>
              <a:spcAft>
                <a:spcPts val="3455"/>
              </a:spcAft>
            </a:pPr>
            <a:r>
              <a:rPr lang="en-US" sz="4273" b="1" spc="14">
                <a:solidFill>
                  <a:srgbClr val="000000"/>
                </a:solidFill>
                <a:latin typeface="Calibri" panose="02020603050405020304" pitchFamily="2"/>
              </a:rPr>
              <a:t>Diverse Member Population </a:t>
            </a:r>
          </a:p>
        </p:txBody>
      </p:sp>
      <p:sp>
        <p:nvSpPr>
          <p:cNvPr id="5" name="Text Placeholder 4"/>
          <p:cNvSpPr>
            <a:spLocks noGrp="1"/>
          </p:cNvSpPr>
          <p:nvPr>
            <p:ph type="body" idx="10"/>
          </p:nvPr>
        </p:nvSpPr>
        <p:spPr>
          <a:xfrm>
            <a:off x="266123" y="2436614"/>
            <a:ext cx="8589818" cy="2867025"/>
          </a:xfrm>
          <a:prstGeom prst="rect">
            <a:avLst/>
          </a:prstGeom>
          <a:noFill/>
          <a:ln w="0" cmpd="sng">
            <a:noFill/>
            <a:prstDash val="solid"/>
          </a:ln>
        </p:spPr>
        <p:txBody>
          <a:bodyPr vert="horz" lIns="0" tIns="16510" rIns="0" bIns="0" anchor="t"/>
          <a:lstStyle>
            <a:lvl1pPr marL="332512" marR="0" indent="0" algn="just">
              <a:lnSpc>
                <a:spcPts val="2182"/>
              </a:lnSpc>
              <a:spcBef>
                <a:spcPts val="0"/>
              </a:spcBef>
              <a:spcAft>
                <a:spcPts val="3986"/>
              </a:spcAft>
              <a:defRPr/>
            </a:lvl1pPr>
          </a:lstStyle>
          <a:p>
            <a:pPr marL="365760" marR="0" indent="0" algn="just">
              <a:lnSpc>
                <a:spcPts val="2400"/>
              </a:lnSpc>
              <a:spcAft>
                <a:spcPts val="0"/>
              </a:spcAft>
            </a:pPr>
            <a:r>
              <a:rPr lang="en-US" sz="2000" b="1" spc="-5">
                <a:solidFill>
                  <a:srgbClr val="000000"/>
                </a:solidFill>
                <a:latin typeface="Calibri" panose="02020603050405020304" pitchFamily="2"/>
              </a:rPr>
              <a:t>Prospect Medical’s membership population is very diverse. Members who </a:t>
            </a:r>
          </a:p>
          <a:p>
            <a:pPr marL="365760" marR="0" indent="0" algn="just">
              <a:lnSpc>
                <a:spcPts val="2400"/>
              </a:lnSpc>
              <a:spcBef>
                <a:spcPts val="0"/>
              </a:spcBef>
              <a:spcAft>
                <a:spcPts val="0"/>
              </a:spcAft>
            </a:pPr>
            <a:r>
              <a:rPr lang="en-US" sz="2000" b="1" spc="0">
                <a:solidFill>
                  <a:srgbClr val="000000"/>
                </a:solidFill>
                <a:latin typeface="Calibri" panose="02020603050405020304" pitchFamily="2"/>
              </a:rPr>
              <a:t>do not speak English as their primary language and who have a limited </a:t>
            </a:r>
          </a:p>
          <a:p>
            <a:pPr marL="365760" marR="0" indent="0" algn="just">
              <a:lnSpc>
                <a:spcPts val="2400"/>
              </a:lnSpc>
              <a:spcBef>
                <a:spcPts val="0"/>
              </a:spcBef>
              <a:spcAft>
                <a:spcPts val="0"/>
              </a:spcAft>
            </a:pPr>
            <a:r>
              <a:rPr lang="en-US" sz="2000" b="1" spc="0">
                <a:solidFill>
                  <a:srgbClr val="000000"/>
                </a:solidFill>
                <a:latin typeface="Calibri" panose="02020603050405020304" pitchFamily="2"/>
              </a:rPr>
              <a:t>ability to read, speak, write, or understand English can be limited English </a:t>
            </a:r>
          </a:p>
          <a:p>
            <a:pPr marL="365760" marR="0" indent="0" algn="just">
              <a:lnSpc>
                <a:spcPts val="2400"/>
              </a:lnSpc>
              <a:spcBef>
                <a:spcPts val="0"/>
              </a:spcBef>
              <a:spcAft>
                <a:spcPts val="0"/>
              </a:spcAft>
            </a:pPr>
            <a:r>
              <a:rPr lang="en-US" sz="2000" b="1" spc="-5">
                <a:solidFill>
                  <a:srgbClr val="000000"/>
                </a:solidFill>
                <a:latin typeface="Calibri" panose="02020603050405020304" pitchFamily="2"/>
              </a:rPr>
              <a:t>proficient, or "LEP." These individuals may be entitled language assistance </a:t>
            </a:r>
          </a:p>
          <a:p>
            <a:pPr marL="365760" marR="0" indent="0" algn="just">
              <a:lnSpc>
                <a:spcPts val="2400"/>
              </a:lnSpc>
              <a:spcBef>
                <a:spcPts val="0"/>
              </a:spcBef>
              <a:spcAft>
                <a:spcPts val="0"/>
              </a:spcAft>
            </a:pPr>
            <a:r>
              <a:rPr lang="en-US" sz="2000" b="1" spc="-5">
                <a:solidFill>
                  <a:srgbClr val="000000"/>
                </a:solidFill>
                <a:latin typeface="Calibri" panose="02020603050405020304" pitchFamily="2"/>
              </a:rPr>
              <a:t>with respect to a particular type or service, benefit, or encounter. </a:t>
            </a:r>
          </a:p>
          <a:p>
            <a:pPr marL="365760" marR="0" indent="0" algn="just">
              <a:lnSpc>
                <a:spcPts val="2400"/>
              </a:lnSpc>
              <a:spcBef>
                <a:spcPts val="530"/>
              </a:spcBef>
              <a:spcAft>
                <a:spcPts val="0"/>
              </a:spcAft>
            </a:pPr>
            <a:r>
              <a:rPr lang="en-US" sz="2000" b="1" spc="-5">
                <a:solidFill>
                  <a:srgbClr val="000000"/>
                </a:solidFill>
                <a:latin typeface="Calibri" panose="02020603050405020304" pitchFamily="2"/>
              </a:rPr>
              <a:t>We provide face to face oral and sign language interpretation for medical </a:t>
            </a:r>
          </a:p>
          <a:p>
            <a:pPr marL="365760" marR="0" indent="0" algn="just">
              <a:lnSpc>
                <a:spcPts val="2400"/>
              </a:lnSpc>
              <a:spcBef>
                <a:spcPts val="0"/>
              </a:spcBef>
              <a:spcAft>
                <a:spcPts val="0"/>
              </a:spcAft>
            </a:pPr>
            <a:r>
              <a:rPr lang="en-US" sz="2000" b="1" spc="-5">
                <a:solidFill>
                  <a:srgbClr val="000000"/>
                </a:solidFill>
                <a:latin typeface="Calibri" panose="02020603050405020304" pitchFamily="2"/>
              </a:rPr>
              <a:t>appointments, telephonic interpretation, translated written </a:t>
            </a:r>
          </a:p>
          <a:p>
            <a:pPr marL="365760" marR="0" indent="0" algn="just">
              <a:lnSpc>
                <a:spcPts val="2400"/>
              </a:lnSpc>
              <a:spcBef>
                <a:spcPts val="0"/>
              </a:spcBef>
              <a:spcAft>
                <a:spcPts val="4385"/>
              </a:spcAft>
            </a:pPr>
            <a:r>
              <a:rPr lang="en-US" sz="2000" b="1" spc="-5">
                <a:solidFill>
                  <a:srgbClr val="000000"/>
                </a:solidFill>
                <a:latin typeface="Calibri" panose="02020603050405020304" pitchFamily="2"/>
              </a:rPr>
              <a:t>communication, braille materials and more. </a:t>
            </a:r>
          </a:p>
        </p:txBody>
      </p:sp>
    </p:spTree>
    <p:extLst>
      <p:ext uri="{BB962C8B-B14F-4D97-AF65-F5344CB8AC3E}">
        <p14:creationId xmlns:p14="http://schemas.microsoft.com/office/powerpoint/2010/main" val="707791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CDFE2-324A-40DC-A52B-14F5DC9DA631}"/>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D562B7-0C8A-402A-ADA4-CB09EB6FF47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AB12D2-ED28-4DF1-A8CB-A943F2BAFEF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183E7DE-B597-46AB-8495-26047BCD7003}"/>
              </a:ext>
            </a:extLst>
          </p:cNvPr>
          <p:cNvSpPr>
            <a:spLocks noGrp="1"/>
          </p:cNvSpPr>
          <p:nvPr>
            <p:ph type="ftr" sz="quarter" idx="11"/>
          </p:nvPr>
        </p:nvSpPr>
        <p:spPr/>
        <p:txBody>
          <a:bodyPr/>
          <a:lstStyle/>
          <a:p>
            <a:r>
              <a:rPr lang="en-US"/>
              <a:t>Proprietary and Confidential |</a:t>
            </a:r>
          </a:p>
        </p:txBody>
      </p:sp>
      <p:sp>
        <p:nvSpPr>
          <p:cNvPr id="6" name="Slide Number Placeholder 5">
            <a:extLst>
              <a:ext uri="{FF2B5EF4-FFF2-40B4-BE49-F238E27FC236}">
                <a16:creationId xmlns:a16="http://schemas.microsoft.com/office/drawing/2014/main" id="{A0EA7D1F-C6EB-4EFE-BB90-2C1E9DDBECB5}"/>
              </a:ext>
            </a:extLst>
          </p:cNvPr>
          <p:cNvSpPr>
            <a:spLocks noGrp="1"/>
          </p:cNvSpPr>
          <p:nvPr>
            <p:ph type="sldNum" sz="quarter" idx="12"/>
          </p:nvPr>
        </p:nvSpPr>
        <p:spPr/>
        <p:txBody>
          <a:bodyPr/>
          <a:lstStyle/>
          <a:p>
            <a:fld id="{4FFF2922-2BC4-4EEC-89B9-4A4477398F2A}" type="slidenum">
              <a:rPr lang="en-US" smtClean="0"/>
              <a:t>‹#›</a:t>
            </a:fld>
            <a:endParaRPr lang="en-US"/>
          </a:p>
        </p:txBody>
      </p:sp>
    </p:spTree>
    <p:extLst>
      <p:ext uri="{BB962C8B-B14F-4D97-AF65-F5344CB8AC3E}">
        <p14:creationId xmlns:p14="http://schemas.microsoft.com/office/powerpoint/2010/main" val="3521144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5122E-4376-4A68-82C1-5B60B5D5FB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295F88-2F67-4568-8F61-946209683F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EDE1A3-DD5D-4A8C-8360-C9B2D3A2497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6F3C0DB-D447-412A-9980-D20882BA884D}"/>
              </a:ext>
            </a:extLst>
          </p:cNvPr>
          <p:cNvSpPr>
            <a:spLocks noGrp="1"/>
          </p:cNvSpPr>
          <p:nvPr>
            <p:ph type="ftr" sz="quarter" idx="11"/>
          </p:nvPr>
        </p:nvSpPr>
        <p:spPr/>
        <p:txBody>
          <a:bodyPr/>
          <a:lstStyle/>
          <a:p>
            <a:r>
              <a:rPr lang="en-US"/>
              <a:t>Proprietary and Confidential |</a:t>
            </a:r>
          </a:p>
        </p:txBody>
      </p:sp>
      <p:sp>
        <p:nvSpPr>
          <p:cNvPr id="6" name="Slide Number Placeholder 5">
            <a:extLst>
              <a:ext uri="{FF2B5EF4-FFF2-40B4-BE49-F238E27FC236}">
                <a16:creationId xmlns:a16="http://schemas.microsoft.com/office/drawing/2014/main" id="{22C98764-8751-4334-8309-AD6E6A1AADD3}"/>
              </a:ext>
            </a:extLst>
          </p:cNvPr>
          <p:cNvSpPr>
            <a:spLocks noGrp="1"/>
          </p:cNvSpPr>
          <p:nvPr>
            <p:ph type="sldNum" sz="quarter" idx="12"/>
          </p:nvPr>
        </p:nvSpPr>
        <p:spPr/>
        <p:txBody>
          <a:bodyPr/>
          <a:lstStyle/>
          <a:p>
            <a:fld id="{4FFF2922-2BC4-4EEC-89B9-4A4477398F2A}" type="slidenum">
              <a:rPr lang="en-US" smtClean="0"/>
              <a:t>‹#›</a:t>
            </a:fld>
            <a:endParaRPr lang="en-US"/>
          </a:p>
        </p:txBody>
      </p:sp>
    </p:spTree>
    <p:extLst>
      <p:ext uri="{BB962C8B-B14F-4D97-AF65-F5344CB8AC3E}">
        <p14:creationId xmlns:p14="http://schemas.microsoft.com/office/powerpoint/2010/main" val="3844366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29E3D-0736-41E6-A8FB-B5A58B04E03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BEAC1E-28C4-4E3F-9BD9-F6E859B90BB1}"/>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6F156AF-DA5C-491E-B0A2-DDCFA537721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644D6BD-DF31-4C90-B9D3-FEDA360AF281}"/>
              </a:ext>
            </a:extLst>
          </p:cNvPr>
          <p:cNvSpPr>
            <a:spLocks noGrp="1"/>
          </p:cNvSpPr>
          <p:nvPr>
            <p:ph type="ftr" sz="quarter" idx="11"/>
          </p:nvPr>
        </p:nvSpPr>
        <p:spPr/>
        <p:txBody>
          <a:bodyPr/>
          <a:lstStyle/>
          <a:p>
            <a:r>
              <a:rPr lang="en-US"/>
              <a:t>Proprietary and Confidential |</a:t>
            </a:r>
          </a:p>
        </p:txBody>
      </p:sp>
      <p:sp>
        <p:nvSpPr>
          <p:cNvPr id="6" name="Slide Number Placeholder 5">
            <a:extLst>
              <a:ext uri="{FF2B5EF4-FFF2-40B4-BE49-F238E27FC236}">
                <a16:creationId xmlns:a16="http://schemas.microsoft.com/office/drawing/2014/main" id="{D777F6C3-CBBA-463B-B9BF-142B4FBC0F81}"/>
              </a:ext>
            </a:extLst>
          </p:cNvPr>
          <p:cNvSpPr>
            <a:spLocks noGrp="1"/>
          </p:cNvSpPr>
          <p:nvPr>
            <p:ph type="sldNum" sz="quarter" idx="12"/>
          </p:nvPr>
        </p:nvSpPr>
        <p:spPr/>
        <p:txBody>
          <a:bodyPr/>
          <a:lstStyle/>
          <a:p>
            <a:fld id="{4FFF2922-2BC4-4EEC-89B9-4A4477398F2A}" type="slidenum">
              <a:rPr lang="en-US" smtClean="0"/>
              <a:t>‹#›</a:t>
            </a:fld>
            <a:endParaRPr lang="en-US"/>
          </a:p>
        </p:txBody>
      </p:sp>
    </p:spTree>
    <p:extLst>
      <p:ext uri="{BB962C8B-B14F-4D97-AF65-F5344CB8AC3E}">
        <p14:creationId xmlns:p14="http://schemas.microsoft.com/office/powerpoint/2010/main" val="89102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0022-517B-45BE-BAF2-B094098657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28B285-953D-4FCB-B83C-078D22E237BE}"/>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856D70-258E-4D1F-B9E4-ADF0D70DA5F6}"/>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162F41-7069-4B47-80AD-ABA7A2AF675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4605F23-5D5C-483B-8F23-1DC49E0CC965}"/>
              </a:ext>
            </a:extLst>
          </p:cNvPr>
          <p:cNvSpPr>
            <a:spLocks noGrp="1"/>
          </p:cNvSpPr>
          <p:nvPr>
            <p:ph type="ftr" sz="quarter" idx="11"/>
          </p:nvPr>
        </p:nvSpPr>
        <p:spPr/>
        <p:txBody>
          <a:bodyPr/>
          <a:lstStyle/>
          <a:p>
            <a:r>
              <a:rPr lang="en-US"/>
              <a:t>Proprietary and Confidential |</a:t>
            </a:r>
          </a:p>
        </p:txBody>
      </p:sp>
      <p:sp>
        <p:nvSpPr>
          <p:cNvPr id="7" name="Slide Number Placeholder 6">
            <a:extLst>
              <a:ext uri="{FF2B5EF4-FFF2-40B4-BE49-F238E27FC236}">
                <a16:creationId xmlns:a16="http://schemas.microsoft.com/office/drawing/2014/main" id="{56AEB5F2-6F00-42FF-A344-103981111A54}"/>
              </a:ext>
            </a:extLst>
          </p:cNvPr>
          <p:cNvSpPr>
            <a:spLocks noGrp="1"/>
          </p:cNvSpPr>
          <p:nvPr>
            <p:ph type="sldNum" sz="quarter" idx="12"/>
          </p:nvPr>
        </p:nvSpPr>
        <p:spPr/>
        <p:txBody>
          <a:bodyPr/>
          <a:lstStyle/>
          <a:p>
            <a:fld id="{4FFF2922-2BC4-4EEC-89B9-4A4477398F2A}" type="slidenum">
              <a:rPr lang="en-US" smtClean="0"/>
              <a:t>‹#›</a:t>
            </a:fld>
            <a:endParaRPr lang="en-US"/>
          </a:p>
        </p:txBody>
      </p:sp>
    </p:spTree>
    <p:extLst>
      <p:ext uri="{BB962C8B-B14F-4D97-AF65-F5344CB8AC3E}">
        <p14:creationId xmlns:p14="http://schemas.microsoft.com/office/powerpoint/2010/main" val="24829152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CCB51-3373-44AF-B758-241D3070B912}"/>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DEF062-E37F-46B9-AA72-241630534EC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1078ABB-7CCF-4483-B720-43B4B9DF4BAD}"/>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8943DA-50E7-4B6C-ACD4-D4037B6895F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7C2B928-D99F-48B8-A7C6-332D5017C78C}"/>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00306B-E7BB-4918-8B52-62C064DF1EAC}"/>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FF312AED-9738-4586-A2F1-11C15C5C943D}"/>
              </a:ext>
            </a:extLst>
          </p:cNvPr>
          <p:cNvSpPr>
            <a:spLocks noGrp="1"/>
          </p:cNvSpPr>
          <p:nvPr>
            <p:ph type="ftr" sz="quarter" idx="11"/>
          </p:nvPr>
        </p:nvSpPr>
        <p:spPr/>
        <p:txBody>
          <a:bodyPr/>
          <a:lstStyle/>
          <a:p>
            <a:r>
              <a:rPr lang="en-US"/>
              <a:t>Proprietary and Confidential |</a:t>
            </a:r>
          </a:p>
        </p:txBody>
      </p:sp>
      <p:sp>
        <p:nvSpPr>
          <p:cNvPr id="9" name="Slide Number Placeholder 8">
            <a:extLst>
              <a:ext uri="{FF2B5EF4-FFF2-40B4-BE49-F238E27FC236}">
                <a16:creationId xmlns:a16="http://schemas.microsoft.com/office/drawing/2014/main" id="{1118B55B-6358-4D0A-9615-197122DD19ED}"/>
              </a:ext>
            </a:extLst>
          </p:cNvPr>
          <p:cNvSpPr>
            <a:spLocks noGrp="1"/>
          </p:cNvSpPr>
          <p:nvPr>
            <p:ph type="sldNum" sz="quarter" idx="12"/>
          </p:nvPr>
        </p:nvSpPr>
        <p:spPr/>
        <p:txBody>
          <a:bodyPr/>
          <a:lstStyle/>
          <a:p>
            <a:fld id="{4FFF2922-2BC4-4EEC-89B9-4A4477398F2A}" type="slidenum">
              <a:rPr lang="en-US" smtClean="0"/>
              <a:t>‹#›</a:t>
            </a:fld>
            <a:endParaRPr lang="en-US"/>
          </a:p>
        </p:txBody>
      </p:sp>
    </p:spTree>
    <p:extLst>
      <p:ext uri="{BB962C8B-B14F-4D97-AF65-F5344CB8AC3E}">
        <p14:creationId xmlns:p14="http://schemas.microsoft.com/office/powerpoint/2010/main" val="1249579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F99B0-6ECD-495A-A2A7-7463A32690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A9850D-38AB-48D7-AACA-BE0DC69543BF}"/>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ABF11005-3ED5-409E-8F1A-1EF5109CC16C}"/>
              </a:ext>
            </a:extLst>
          </p:cNvPr>
          <p:cNvSpPr>
            <a:spLocks noGrp="1"/>
          </p:cNvSpPr>
          <p:nvPr>
            <p:ph type="ftr" sz="quarter" idx="11"/>
          </p:nvPr>
        </p:nvSpPr>
        <p:spPr/>
        <p:txBody>
          <a:bodyPr/>
          <a:lstStyle/>
          <a:p>
            <a:r>
              <a:rPr lang="en-US"/>
              <a:t>Proprietary and Confidential |</a:t>
            </a:r>
          </a:p>
        </p:txBody>
      </p:sp>
      <p:sp>
        <p:nvSpPr>
          <p:cNvPr id="5" name="Slide Number Placeholder 4">
            <a:extLst>
              <a:ext uri="{FF2B5EF4-FFF2-40B4-BE49-F238E27FC236}">
                <a16:creationId xmlns:a16="http://schemas.microsoft.com/office/drawing/2014/main" id="{CBF50005-D95E-4CE2-964B-2419858308DA}"/>
              </a:ext>
            </a:extLst>
          </p:cNvPr>
          <p:cNvSpPr>
            <a:spLocks noGrp="1"/>
          </p:cNvSpPr>
          <p:nvPr>
            <p:ph type="sldNum" sz="quarter" idx="12"/>
          </p:nvPr>
        </p:nvSpPr>
        <p:spPr/>
        <p:txBody>
          <a:bodyPr/>
          <a:lstStyle/>
          <a:p>
            <a:fld id="{4FFF2922-2BC4-4EEC-89B9-4A4477398F2A}" type="slidenum">
              <a:rPr lang="en-US" smtClean="0"/>
              <a:t>‹#›</a:t>
            </a:fld>
            <a:endParaRPr lang="en-US"/>
          </a:p>
        </p:txBody>
      </p:sp>
    </p:spTree>
    <p:extLst>
      <p:ext uri="{BB962C8B-B14F-4D97-AF65-F5344CB8AC3E}">
        <p14:creationId xmlns:p14="http://schemas.microsoft.com/office/powerpoint/2010/main" val="3495270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Major Division Slide with Subtitle">
    <p:bg>
      <p:bgPr>
        <a:solidFill>
          <a:srgbClr val="35538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5377" y="1738430"/>
            <a:ext cx="7255561" cy="2073684"/>
          </a:xfrm>
        </p:spPr>
        <p:txBody>
          <a:bodyPr anchor="b">
            <a:normAutofit/>
          </a:bodyPr>
          <a:lstStyle>
            <a:lvl1pPr algn="l">
              <a:defRPr sz="4000" baseline="0">
                <a:gradFill>
                  <a:gsLst>
                    <a:gs pos="0">
                      <a:schemeClr val="bg1"/>
                    </a:gs>
                    <a:gs pos="23000">
                      <a:schemeClr val="bg1"/>
                    </a:gs>
                    <a:gs pos="69000">
                      <a:schemeClr val="bg1"/>
                    </a:gs>
                    <a:gs pos="97000">
                      <a:schemeClr val="bg1"/>
                    </a:gs>
                  </a:gsLst>
                  <a:path path="circle">
                    <a:fillToRect l="50000" t="50000" r="50000" b="50000"/>
                  </a:path>
                </a:gradFill>
              </a:defRPr>
            </a:lvl1pPr>
          </a:lstStyle>
          <a:p>
            <a:r>
              <a:rPr lang="en-US" dirty="0"/>
              <a:t>Click to edit Master title style</a:t>
            </a:r>
          </a:p>
        </p:txBody>
      </p:sp>
      <p:sp>
        <p:nvSpPr>
          <p:cNvPr id="3" name="Subtitle 2"/>
          <p:cNvSpPr>
            <a:spLocks noGrp="1"/>
          </p:cNvSpPr>
          <p:nvPr>
            <p:ph type="subTitle" idx="1"/>
          </p:nvPr>
        </p:nvSpPr>
        <p:spPr>
          <a:xfrm>
            <a:off x="758436" y="4032101"/>
            <a:ext cx="7252502" cy="1314991"/>
          </a:xfrm>
        </p:spPr>
        <p:txBody>
          <a:bodyPr/>
          <a:lstStyle>
            <a:lvl1pPr marL="0" indent="0" algn="l">
              <a:buNone/>
              <a:defRPr sz="2400" b="0" i="0" spc="80" baseline="0">
                <a:gradFill>
                  <a:gsLst>
                    <a:gs pos="0">
                      <a:schemeClr val="bg1"/>
                    </a:gs>
                    <a:gs pos="23000">
                      <a:schemeClr val="bg1"/>
                    </a:gs>
                    <a:gs pos="69000">
                      <a:schemeClr val="bg1"/>
                    </a:gs>
                    <a:gs pos="97000">
                      <a:schemeClr val="bg1"/>
                    </a:gs>
                  </a:gsLst>
                  <a:path path="circle">
                    <a:fillToRect l="50000" t="50000" r="50000" b="50000"/>
                  </a:path>
                </a:gra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TextBox 8"/>
          <p:cNvSpPr txBox="1"/>
          <p:nvPr userDrawn="1"/>
        </p:nvSpPr>
        <p:spPr>
          <a:xfrm>
            <a:off x="312497" y="424712"/>
            <a:ext cx="1867819" cy="297517"/>
          </a:xfrm>
          <a:prstGeom prst="rect">
            <a:avLst/>
          </a:prstGeom>
          <a:noFill/>
        </p:spPr>
        <p:txBody>
          <a:bodyPr wrap="none" rtlCol="0">
            <a:spAutoFit/>
          </a:bodyPr>
          <a:lstStyle/>
          <a:p>
            <a:pPr>
              <a:lnSpc>
                <a:spcPts val="1600"/>
              </a:lnSpc>
            </a:pPr>
            <a:r>
              <a:rPr lang="en-US" sz="700" b="1" spc="100" baseline="0" dirty="0">
                <a:gradFill>
                  <a:gsLst>
                    <a:gs pos="0">
                      <a:schemeClr val="bg1"/>
                    </a:gs>
                    <a:gs pos="23000">
                      <a:schemeClr val="bg1"/>
                    </a:gs>
                    <a:gs pos="69000">
                      <a:schemeClr val="bg1"/>
                    </a:gs>
                    <a:gs pos="97000">
                      <a:schemeClr val="bg1"/>
                    </a:gs>
                  </a:gsLst>
                  <a:path path="circle">
                    <a:fillToRect l="50000" t="50000" r="50000" b="50000"/>
                  </a:path>
                </a:gradFill>
                <a:latin typeface="Arial" charset="0"/>
                <a:ea typeface="Arial" charset="0"/>
                <a:cs typeface="Arial" charset="0"/>
              </a:rPr>
              <a:t>PROSPECT MEDICAL SYSTEMS</a:t>
            </a:r>
          </a:p>
        </p:txBody>
      </p:sp>
      <p:cxnSp>
        <p:nvCxnSpPr>
          <p:cNvPr id="10" name="Straight Connector 9"/>
          <p:cNvCxnSpPr/>
          <p:nvPr userDrawn="1"/>
        </p:nvCxnSpPr>
        <p:spPr>
          <a:xfrm>
            <a:off x="394494" y="424712"/>
            <a:ext cx="1715660" cy="60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23A295-6AA2-4E02-A5D7-E3EB505B0EC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957544AA-3C6F-4E44-9B4C-78F1BCA7A98F}"/>
              </a:ext>
            </a:extLst>
          </p:cNvPr>
          <p:cNvSpPr>
            <a:spLocks noGrp="1"/>
          </p:cNvSpPr>
          <p:nvPr>
            <p:ph type="ftr" sz="quarter" idx="11"/>
          </p:nvPr>
        </p:nvSpPr>
        <p:spPr/>
        <p:txBody>
          <a:bodyPr/>
          <a:lstStyle/>
          <a:p>
            <a:r>
              <a:rPr lang="en-US"/>
              <a:t>Proprietary and Confidential |</a:t>
            </a:r>
          </a:p>
        </p:txBody>
      </p:sp>
      <p:sp>
        <p:nvSpPr>
          <p:cNvPr id="4" name="Slide Number Placeholder 3">
            <a:extLst>
              <a:ext uri="{FF2B5EF4-FFF2-40B4-BE49-F238E27FC236}">
                <a16:creationId xmlns:a16="http://schemas.microsoft.com/office/drawing/2014/main" id="{D9D1A5FB-D701-4EB0-841B-B9C2C08BFA4A}"/>
              </a:ext>
            </a:extLst>
          </p:cNvPr>
          <p:cNvSpPr>
            <a:spLocks noGrp="1"/>
          </p:cNvSpPr>
          <p:nvPr>
            <p:ph type="sldNum" sz="quarter" idx="12"/>
          </p:nvPr>
        </p:nvSpPr>
        <p:spPr/>
        <p:txBody>
          <a:bodyPr/>
          <a:lstStyle/>
          <a:p>
            <a:fld id="{4FFF2922-2BC4-4EEC-89B9-4A4477398F2A}" type="slidenum">
              <a:rPr lang="en-US" smtClean="0"/>
              <a:t>‹#›</a:t>
            </a:fld>
            <a:endParaRPr lang="en-US"/>
          </a:p>
        </p:txBody>
      </p:sp>
    </p:spTree>
    <p:extLst>
      <p:ext uri="{BB962C8B-B14F-4D97-AF65-F5344CB8AC3E}">
        <p14:creationId xmlns:p14="http://schemas.microsoft.com/office/powerpoint/2010/main" val="3670679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3F839-8E89-431D-88CC-8F85D019611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9A0041-DF63-483D-8DAE-2F01E21F4C0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85C031-A790-4686-BF49-2291425BFE1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9D26C11-4606-4D6D-8288-6C279C8D31F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5F187B5-5D8D-41F9-AC04-84B266DE136D}"/>
              </a:ext>
            </a:extLst>
          </p:cNvPr>
          <p:cNvSpPr>
            <a:spLocks noGrp="1"/>
          </p:cNvSpPr>
          <p:nvPr>
            <p:ph type="ftr" sz="quarter" idx="11"/>
          </p:nvPr>
        </p:nvSpPr>
        <p:spPr/>
        <p:txBody>
          <a:bodyPr/>
          <a:lstStyle/>
          <a:p>
            <a:r>
              <a:rPr lang="en-US"/>
              <a:t>Proprietary and Confidential |</a:t>
            </a:r>
          </a:p>
        </p:txBody>
      </p:sp>
      <p:sp>
        <p:nvSpPr>
          <p:cNvPr id="7" name="Slide Number Placeholder 6">
            <a:extLst>
              <a:ext uri="{FF2B5EF4-FFF2-40B4-BE49-F238E27FC236}">
                <a16:creationId xmlns:a16="http://schemas.microsoft.com/office/drawing/2014/main" id="{626C05FF-1B9C-4621-8B8E-448879078687}"/>
              </a:ext>
            </a:extLst>
          </p:cNvPr>
          <p:cNvSpPr>
            <a:spLocks noGrp="1"/>
          </p:cNvSpPr>
          <p:nvPr>
            <p:ph type="sldNum" sz="quarter" idx="12"/>
          </p:nvPr>
        </p:nvSpPr>
        <p:spPr/>
        <p:txBody>
          <a:bodyPr/>
          <a:lstStyle/>
          <a:p>
            <a:fld id="{4FFF2922-2BC4-4EEC-89B9-4A4477398F2A}" type="slidenum">
              <a:rPr lang="en-US" smtClean="0"/>
              <a:t>‹#›</a:t>
            </a:fld>
            <a:endParaRPr lang="en-US"/>
          </a:p>
        </p:txBody>
      </p:sp>
    </p:spTree>
    <p:extLst>
      <p:ext uri="{BB962C8B-B14F-4D97-AF65-F5344CB8AC3E}">
        <p14:creationId xmlns:p14="http://schemas.microsoft.com/office/powerpoint/2010/main" val="35145276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D987F-EBCD-44E8-B6F5-DEF0107275D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BB5191-2488-494A-B9EF-53C379085F3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3BB1A4-5934-4541-A908-85B2383CBA4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6360F0-089E-4799-AB5A-4FF8AE37973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38FBE2A-7B98-48ED-AA32-E1DF65B2F5AE}"/>
              </a:ext>
            </a:extLst>
          </p:cNvPr>
          <p:cNvSpPr>
            <a:spLocks noGrp="1"/>
          </p:cNvSpPr>
          <p:nvPr>
            <p:ph type="ftr" sz="quarter" idx="11"/>
          </p:nvPr>
        </p:nvSpPr>
        <p:spPr/>
        <p:txBody>
          <a:bodyPr/>
          <a:lstStyle/>
          <a:p>
            <a:r>
              <a:rPr lang="en-US"/>
              <a:t>Proprietary and Confidential |</a:t>
            </a:r>
          </a:p>
        </p:txBody>
      </p:sp>
      <p:sp>
        <p:nvSpPr>
          <p:cNvPr id="7" name="Slide Number Placeholder 6">
            <a:extLst>
              <a:ext uri="{FF2B5EF4-FFF2-40B4-BE49-F238E27FC236}">
                <a16:creationId xmlns:a16="http://schemas.microsoft.com/office/drawing/2014/main" id="{BAC2632D-FF3B-44A1-A1D2-2434E5D865D0}"/>
              </a:ext>
            </a:extLst>
          </p:cNvPr>
          <p:cNvSpPr>
            <a:spLocks noGrp="1"/>
          </p:cNvSpPr>
          <p:nvPr>
            <p:ph type="sldNum" sz="quarter" idx="12"/>
          </p:nvPr>
        </p:nvSpPr>
        <p:spPr/>
        <p:txBody>
          <a:bodyPr/>
          <a:lstStyle/>
          <a:p>
            <a:fld id="{4FFF2922-2BC4-4EEC-89B9-4A4477398F2A}" type="slidenum">
              <a:rPr lang="en-US" smtClean="0"/>
              <a:t>‹#›</a:t>
            </a:fld>
            <a:endParaRPr lang="en-US"/>
          </a:p>
        </p:txBody>
      </p:sp>
    </p:spTree>
    <p:extLst>
      <p:ext uri="{BB962C8B-B14F-4D97-AF65-F5344CB8AC3E}">
        <p14:creationId xmlns:p14="http://schemas.microsoft.com/office/powerpoint/2010/main" val="37158757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73903-2552-4BF3-9662-457E7854D6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6FB00F-F190-4F9B-BB42-CAEEDE5669C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F7E212-A580-4131-A529-3BEFFF77243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E5A4BB6-A692-45BF-94C6-4F8019609BC8}"/>
              </a:ext>
            </a:extLst>
          </p:cNvPr>
          <p:cNvSpPr>
            <a:spLocks noGrp="1"/>
          </p:cNvSpPr>
          <p:nvPr>
            <p:ph type="ftr" sz="quarter" idx="11"/>
          </p:nvPr>
        </p:nvSpPr>
        <p:spPr/>
        <p:txBody>
          <a:bodyPr/>
          <a:lstStyle/>
          <a:p>
            <a:r>
              <a:rPr lang="en-US"/>
              <a:t>Proprietary and Confidential |</a:t>
            </a:r>
          </a:p>
        </p:txBody>
      </p:sp>
      <p:sp>
        <p:nvSpPr>
          <p:cNvPr id="6" name="Slide Number Placeholder 5">
            <a:extLst>
              <a:ext uri="{FF2B5EF4-FFF2-40B4-BE49-F238E27FC236}">
                <a16:creationId xmlns:a16="http://schemas.microsoft.com/office/drawing/2014/main" id="{0219AE63-BE16-4F19-B96A-6A3F2DC79CFE}"/>
              </a:ext>
            </a:extLst>
          </p:cNvPr>
          <p:cNvSpPr>
            <a:spLocks noGrp="1"/>
          </p:cNvSpPr>
          <p:nvPr>
            <p:ph type="sldNum" sz="quarter" idx="12"/>
          </p:nvPr>
        </p:nvSpPr>
        <p:spPr/>
        <p:txBody>
          <a:bodyPr/>
          <a:lstStyle/>
          <a:p>
            <a:fld id="{4FFF2922-2BC4-4EEC-89B9-4A4477398F2A}" type="slidenum">
              <a:rPr lang="en-US" smtClean="0"/>
              <a:t>‹#›</a:t>
            </a:fld>
            <a:endParaRPr lang="en-US"/>
          </a:p>
        </p:txBody>
      </p:sp>
    </p:spTree>
    <p:extLst>
      <p:ext uri="{BB962C8B-B14F-4D97-AF65-F5344CB8AC3E}">
        <p14:creationId xmlns:p14="http://schemas.microsoft.com/office/powerpoint/2010/main" val="42405382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36DC8A-47B2-4400-934D-CAEBA5E9481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BE6E1E-E806-437C-973F-DB05679F4027}"/>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D5DF7A-63F0-48D1-AA43-E3E715C7FC9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45D6D94-FC24-40CE-8E3A-B407A75B4F79}"/>
              </a:ext>
            </a:extLst>
          </p:cNvPr>
          <p:cNvSpPr>
            <a:spLocks noGrp="1"/>
          </p:cNvSpPr>
          <p:nvPr>
            <p:ph type="ftr" sz="quarter" idx="11"/>
          </p:nvPr>
        </p:nvSpPr>
        <p:spPr/>
        <p:txBody>
          <a:bodyPr/>
          <a:lstStyle/>
          <a:p>
            <a:r>
              <a:rPr lang="en-US"/>
              <a:t>Proprietary and Confidential |</a:t>
            </a:r>
          </a:p>
        </p:txBody>
      </p:sp>
      <p:sp>
        <p:nvSpPr>
          <p:cNvPr id="6" name="Slide Number Placeholder 5">
            <a:extLst>
              <a:ext uri="{FF2B5EF4-FFF2-40B4-BE49-F238E27FC236}">
                <a16:creationId xmlns:a16="http://schemas.microsoft.com/office/drawing/2014/main" id="{8FC6F3BC-FBFC-4132-97EC-05E20FA23A05}"/>
              </a:ext>
            </a:extLst>
          </p:cNvPr>
          <p:cNvSpPr>
            <a:spLocks noGrp="1"/>
          </p:cNvSpPr>
          <p:nvPr>
            <p:ph type="sldNum" sz="quarter" idx="12"/>
          </p:nvPr>
        </p:nvSpPr>
        <p:spPr/>
        <p:txBody>
          <a:bodyPr/>
          <a:lstStyle/>
          <a:p>
            <a:fld id="{4FFF2922-2BC4-4EEC-89B9-4A4477398F2A}" type="slidenum">
              <a:rPr lang="en-US" smtClean="0"/>
              <a:t>‹#›</a:t>
            </a:fld>
            <a:endParaRPr lang="en-US"/>
          </a:p>
        </p:txBody>
      </p:sp>
    </p:spTree>
    <p:extLst>
      <p:ext uri="{BB962C8B-B14F-4D97-AF65-F5344CB8AC3E}">
        <p14:creationId xmlns:p14="http://schemas.microsoft.com/office/powerpoint/2010/main" val="809198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inor Division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53D6C5-5E17-4993-8A6A-AB5FBB412C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6131" cy="6858000"/>
          </a:xfrm>
          <a:prstGeom prst="rect">
            <a:avLst/>
          </a:prstGeom>
        </p:spPr>
      </p:pic>
      <p:sp>
        <p:nvSpPr>
          <p:cNvPr id="2" name="Title 1"/>
          <p:cNvSpPr>
            <a:spLocks noGrp="1"/>
          </p:cNvSpPr>
          <p:nvPr>
            <p:ph type="ctrTitle"/>
          </p:nvPr>
        </p:nvSpPr>
        <p:spPr>
          <a:xfrm>
            <a:off x="755377" y="1738430"/>
            <a:ext cx="7255561" cy="1961899"/>
          </a:xfrm>
        </p:spPr>
        <p:txBody>
          <a:bodyPr anchor="b">
            <a:normAutofit/>
          </a:bodyPr>
          <a:lstStyle>
            <a:lvl1pPr algn="l">
              <a:defRPr sz="4000" baseline="0">
                <a:solidFill>
                  <a:schemeClr val="bg1"/>
                </a:solidFill>
              </a:defRPr>
            </a:lvl1pPr>
          </a:lstStyle>
          <a:p>
            <a:r>
              <a:rPr lang="en-US" dirty="0"/>
              <a:t>Click to edit Master title style</a:t>
            </a:r>
          </a:p>
        </p:txBody>
      </p:sp>
      <p:sp>
        <p:nvSpPr>
          <p:cNvPr id="12" name="TextBox 11"/>
          <p:cNvSpPr txBox="1"/>
          <p:nvPr/>
        </p:nvSpPr>
        <p:spPr>
          <a:xfrm>
            <a:off x="312497" y="424712"/>
            <a:ext cx="1867819" cy="266676"/>
          </a:xfrm>
          <a:prstGeom prst="rect">
            <a:avLst/>
          </a:prstGeom>
          <a:noFill/>
        </p:spPr>
        <p:txBody>
          <a:bodyPr wrap="none" rtlCol="0">
            <a:spAutoFit/>
          </a:bodyPr>
          <a:lstStyle/>
          <a:p>
            <a:pPr>
              <a:lnSpc>
                <a:spcPts val="1600"/>
              </a:lnSpc>
            </a:pPr>
            <a:r>
              <a:rPr lang="en-US" sz="700" b="1" spc="100" baseline="0" dirty="0">
                <a:solidFill>
                  <a:schemeClr val="bg1"/>
                </a:solidFill>
                <a:latin typeface="Arial" charset="0"/>
                <a:ea typeface="Arial" charset="0"/>
                <a:cs typeface="Arial" charset="0"/>
              </a:rPr>
              <a:t>PROSPECT MEDICAL SYSTEMS</a:t>
            </a:r>
          </a:p>
        </p:txBody>
      </p:sp>
      <p:cxnSp>
        <p:nvCxnSpPr>
          <p:cNvPr id="13" name="Straight Connector 12"/>
          <p:cNvCxnSpPr/>
          <p:nvPr/>
        </p:nvCxnSpPr>
        <p:spPr>
          <a:xfrm>
            <a:off x="394494" y="424712"/>
            <a:ext cx="1715660" cy="60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pic>
        <p:nvPicPr>
          <p:cNvPr id="8" name="Picture 7" descr="Prospect_Transparent_Logo_S">
            <a:extLst>
              <a:ext uri="{FF2B5EF4-FFF2-40B4-BE49-F238E27FC236}">
                <a16:creationId xmlns:a16="http://schemas.microsoft.com/office/drawing/2014/main" id="{BE088BA2-06EF-493D-8A60-D69907BAF96B}"/>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l="6970" t="14668" r="9390" b="14923"/>
          <a:stretch>
            <a:fillRect/>
          </a:stretch>
        </p:blipFill>
        <p:spPr bwMode="auto">
          <a:xfrm>
            <a:off x="529626" y="5233745"/>
            <a:ext cx="1295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Minor Division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377" y="1738430"/>
            <a:ext cx="7255561" cy="2714300"/>
          </a:xfrm>
        </p:spPr>
        <p:txBody>
          <a:bodyPr anchor="b">
            <a:normAutofit/>
          </a:bodyPr>
          <a:lstStyle>
            <a:lvl1pPr algn="l">
              <a:defRPr sz="4000" baseline="0">
                <a:gradFill flip="none" rotWithShape="1">
                  <a:gsLst>
                    <a:gs pos="0">
                      <a:schemeClr val="accent3">
                        <a:lumMod val="75000"/>
                      </a:schemeClr>
                    </a:gs>
                    <a:gs pos="23000">
                      <a:schemeClr val="accent3">
                        <a:lumMod val="75000"/>
                      </a:schemeClr>
                    </a:gs>
                    <a:gs pos="69000">
                      <a:schemeClr val="accent3">
                        <a:lumMod val="75000"/>
                      </a:schemeClr>
                    </a:gs>
                    <a:gs pos="97000">
                      <a:schemeClr val="accent3">
                        <a:lumMod val="70000"/>
                      </a:schemeClr>
                    </a:gs>
                  </a:gsLst>
                  <a:path path="circle">
                    <a:fillToRect l="50000" t="50000" r="50000" b="50000"/>
                  </a:path>
                  <a:tileRect/>
                </a:gradFill>
              </a:defRPr>
            </a:lvl1pPr>
          </a:lstStyle>
          <a:p>
            <a:r>
              <a:rPr lang="en-US"/>
              <a:t>Click to edit Master title style</a:t>
            </a:r>
            <a:endParaRPr lang="en-US" dirty="0"/>
          </a:p>
        </p:txBody>
      </p:sp>
      <p:sp>
        <p:nvSpPr>
          <p:cNvPr id="12" name="TextBox 11"/>
          <p:cNvSpPr txBox="1"/>
          <p:nvPr/>
        </p:nvSpPr>
        <p:spPr>
          <a:xfrm>
            <a:off x="312497" y="424712"/>
            <a:ext cx="1867819" cy="266676"/>
          </a:xfrm>
          <a:prstGeom prst="rect">
            <a:avLst/>
          </a:prstGeom>
          <a:noFill/>
        </p:spPr>
        <p:txBody>
          <a:bodyPr wrap="none" rtlCol="0">
            <a:spAutoFit/>
          </a:bodyPr>
          <a:lstStyle/>
          <a:p>
            <a:pPr>
              <a:lnSpc>
                <a:spcPts val="1600"/>
              </a:lnSpc>
            </a:pPr>
            <a:r>
              <a:rPr lang="en-US" sz="700" b="1" spc="100" baseline="0" dirty="0">
                <a:gradFill flip="none" rotWithShape="1">
                  <a:gsLst>
                    <a:gs pos="0">
                      <a:srgbClr val="35538D"/>
                    </a:gs>
                    <a:gs pos="34000">
                      <a:srgbClr val="35538D"/>
                    </a:gs>
                    <a:gs pos="69000">
                      <a:srgbClr val="35538D"/>
                    </a:gs>
                    <a:gs pos="97000">
                      <a:srgbClr val="35538D"/>
                    </a:gs>
                  </a:gsLst>
                  <a:path path="circle">
                    <a:fillToRect l="100000" t="100000"/>
                  </a:path>
                  <a:tileRect r="-100000" b="-100000"/>
                </a:gradFill>
                <a:latin typeface="Arial" charset="0"/>
                <a:ea typeface="Arial" charset="0"/>
                <a:cs typeface="Arial" charset="0"/>
              </a:rPr>
              <a:t>PROSPECT MEDICAL SYSTEMS</a:t>
            </a:r>
          </a:p>
        </p:txBody>
      </p:sp>
      <p:cxnSp>
        <p:nvCxnSpPr>
          <p:cNvPr id="13" name="Straight Connector 12"/>
          <p:cNvCxnSpPr/>
          <p:nvPr/>
        </p:nvCxnSpPr>
        <p:spPr>
          <a:xfrm>
            <a:off x="394494" y="424712"/>
            <a:ext cx="1715660" cy="60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0561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Minor Division Slide with Subtitle">
    <p:spTree>
      <p:nvGrpSpPr>
        <p:cNvPr id="1" name=""/>
        <p:cNvGrpSpPr/>
        <p:nvPr/>
      </p:nvGrpSpPr>
      <p:grpSpPr>
        <a:xfrm>
          <a:off x="0" y="0"/>
          <a:ext cx="0" cy="0"/>
          <a:chOff x="0" y="0"/>
          <a:chExt cx="0" cy="0"/>
        </a:xfrm>
      </p:grpSpPr>
      <p:sp>
        <p:nvSpPr>
          <p:cNvPr id="2" name="Title 1"/>
          <p:cNvSpPr>
            <a:spLocks noGrp="1"/>
          </p:cNvSpPr>
          <p:nvPr>
            <p:ph type="ctrTitle"/>
          </p:nvPr>
        </p:nvSpPr>
        <p:spPr>
          <a:xfrm>
            <a:off x="755377" y="1738430"/>
            <a:ext cx="7255561" cy="2073684"/>
          </a:xfrm>
        </p:spPr>
        <p:txBody>
          <a:bodyPr anchor="b">
            <a:normAutofit/>
          </a:bodyPr>
          <a:lstStyle>
            <a:lvl1pPr algn="l">
              <a:defRPr sz="4000" baseline="0">
                <a:gradFill flip="none" rotWithShape="1">
                  <a:gsLst>
                    <a:gs pos="0">
                      <a:schemeClr val="accent3">
                        <a:lumMod val="75000"/>
                      </a:schemeClr>
                    </a:gs>
                    <a:gs pos="23000">
                      <a:schemeClr val="accent3">
                        <a:lumMod val="75000"/>
                      </a:schemeClr>
                    </a:gs>
                    <a:gs pos="69000">
                      <a:schemeClr val="accent3">
                        <a:lumMod val="75000"/>
                      </a:schemeClr>
                    </a:gs>
                    <a:gs pos="97000">
                      <a:schemeClr val="accent3">
                        <a:lumMod val="70000"/>
                      </a:schemeClr>
                    </a:gs>
                  </a:gsLst>
                  <a:path path="circle">
                    <a:fillToRect l="50000" t="50000" r="50000" b="50000"/>
                  </a:path>
                  <a:tileRect/>
                </a:gradFill>
              </a:defRPr>
            </a:lvl1pPr>
          </a:lstStyle>
          <a:p>
            <a:r>
              <a:rPr lang="en-US"/>
              <a:t>Click to edit Master title style</a:t>
            </a:r>
            <a:endParaRPr lang="en-US" dirty="0"/>
          </a:p>
        </p:txBody>
      </p:sp>
      <p:sp>
        <p:nvSpPr>
          <p:cNvPr id="3" name="Subtitle 2"/>
          <p:cNvSpPr>
            <a:spLocks noGrp="1"/>
          </p:cNvSpPr>
          <p:nvPr>
            <p:ph type="subTitle" idx="1"/>
          </p:nvPr>
        </p:nvSpPr>
        <p:spPr>
          <a:xfrm>
            <a:off x="758436" y="4032101"/>
            <a:ext cx="7252502" cy="1314991"/>
          </a:xfrm>
        </p:spPr>
        <p:txBody>
          <a:bodyPr/>
          <a:lstStyle>
            <a:lvl1pPr marL="0" indent="0" algn="l">
              <a:buNone/>
              <a:defRPr sz="2400" b="0" i="0" spc="80" baseline="0">
                <a:gradFill flip="none" rotWithShape="1">
                  <a:gsLst>
                    <a:gs pos="0">
                      <a:schemeClr val="bg2">
                        <a:lumMod val="50000"/>
                      </a:schemeClr>
                    </a:gs>
                    <a:gs pos="23000">
                      <a:schemeClr val="bg2">
                        <a:lumMod val="50000"/>
                      </a:schemeClr>
                    </a:gs>
                    <a:gs pos="69000">
                      <a:schemeClr val="bg2">
                        <a:lumMod val="50000"/>
                      </a:schemeClr>
                    </a:gs>
                    <a:gs pos="97000">
                      <a:schemeClr val="bg2">
                        <a:lumMod val="50000"/>
                      </a:schemeClr>
                    </a:gs>
                  </a:gsLst>
                  <a:path path="circle">
                    <a:fillToRect l="50000" t="50000" r="50000" b="50000"/>
                  </a:path>
                  <a:tileRect/>
                </a:gradFill>
                <a:latin typeface="Tahoma" charset="0"/>
                <a:ea typeface="Tahoma" charset="0"/>
                <a:cs typeface="Tahom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TextBox 5"/>
          <p:cNvSpPr txBox="1"/>
          <p:nvPr userDrawn="1"/>
        </p:nvSpPr>
        <p:spPr>
          <a:xfrm>
            <a:off x="312497" y="424712"/>
            <a:ext cx="1867819" cy="266676"/>
          </a:xfrm>
          <a:prstGeom prst="rect">
            <a:avLst/>
          </a:prstGeom>
          <a:noFill/>
        </p:spPr>
        <p:txBody>
          <a:bodyPr wrap="none" rtlCol="0">
            <a:spAutoFit/>
          </a:bodyPr>
          <a:lstStyle/>
          <a:p>
            <a:pPr>
              <a:lnSpc>
                <a:spcPts val="1600"/>
              </a:lnSpc>
            </a:pPr>
            <a:r>
              <a:rPr lang="en-US" sz="700" b="1" spc="100" baseline="0" dirty="0">
                <a:gradFill flip="none" rotWithShape="1">
                  <a:gsLst>
                    <a:gs pos="0">
                      <a:srgbClr val="35538D"/>
                    </a:gs>
                    <a:gs pos="34000">
                      <a:srgbClr val="35538D"/>
                    </a:gs>
                    <a:gs pos="69000">
                      <a:srgbClr val="35538D"/>
                    </a:gs>
                    <a:gs pos="97000">
                      <a:srgbClr val="35538D"/>
                    </a:gs>
                  </a:gsLst>
                  <a:path path="circle">
                    <a:fillToRect l="100000" t="100000"/>
                  </a:path>
                  <a:tileRect r="-100000" b="-100000"/>
                </a:gradFill>
                <a:latin typeface="Arial" charset="0"/>
                <a:ea typeface="Arial" charset="0"/>
                <a:cs typeface="Arial" charset="0"/>
              </a:rPr>
              <a:t>PROSPECT MEDICAL SYSTEMS</a:t>
            </a:r>
          </a:p>
        </p:txBody>
      </p:sp>
      <p:cxnSp>
        <p:nvCxnSpPr>
          <p:cNvPr id="7" name="Straight Connector 6"/>
          <p:cNvCxnSpPr/>
          <p:nvPr userDrawn="1"/>
        </p:nvCxnSpPr>
        <p:spPr>
          <a:xfrm>
            <a:off x="394494" y="424712"/>
            <a:ext cx="1715660" cy="60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tandard Content Slide">
    <p:spTree>
      <p:nvGrpSpPr>
        <p:cNvPr id="1" name=""/>
        <p:cNvGrpSpPr/>
        <p:nvPr/>
      </p:nvGrpSpPr>
      <p:grpSpPr>
        <a:xfrm>
          <a:off x="0" y="0"/>
          <a:ext cx="0" cy="0"/>
          <a:chOff x="0" y="0"/>
          <a:chExt cx="0" cy="0"/>
        </a:xfrm>
      </p:grpSpPr>
      <p:sp>
        <p:nvSpPr>
          <p:cNvPr id="19" name="Text Placeholder 2"/>
          <p:cNvSpPr>
            <a:spLocks noGrp="1"/>
          </p:cNvSpPr>
          <p:nvPr>
            <p:ph idx="1"/>
          </p:nvPr>
        </p:nvSpPr>
        <p:spPr>
          <a:xfrm>
            <a:off x="628650" y="1989479"/>
            <a:ext cx="7886700" cy="41874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itle Placeholder 1"/>
          <p:cNvSpPr>
            <a:spLocks noGrp="1"/>
          </p:cNvSpPr>
          <p:nvPr>
            <p:ph type="title"/>
          </p:nvPr>
        </p:nvSpPr>
        <p:spPr>
          <a:xfrm>
            <a:off x="628650" y="765313"/>
            <a:ext cx="7886700" cy="106031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6" name="TextBox 5"/>
          <p:cNvSpPr txBox="1"/>
          <p:nvPr userDrawn="1"/>
        </p:nvSpPr>
        <p:spPr>
          <a:xfrm>
            <a:off x="312497" y="424712"/>
            <a:ext cx="1867819" cy="266676"/>
          </a:xfrm>
          <a:prstGeom prst="rect">
            <a:avLst/>
          </a:prstGeom>
          <a:noFill/>
        </p:spPr>
        <p:txBody>
          <a:bodyPr wrap="none" rtlCol="0">
            <a:spAutoFit/>
          </a:bodyPr>
          <a:lstStyle/>
          <a:p>
            <a:pPr>
              <a:lnSpc>
                <a:spcPts val="1600"/>
              </a:lnSpc>
            </a:pPr>
            <a:r>
              <a:rPr lang="en-US" sz="700" b="1" spc="100" baseline="0" dirty="0">
                <a:gradFill flip="none" rotWithShape="1">
                  <a:gsLst>
                    <a:gs pos="0">
                      <a:srgbClr val="35538D"/>
                    </a:gs>
                    <a:gs pos="34000">
                      <a:srgbClr val="35538D"/>
                    </a:gs>
                    <a:gs pos="69000">
                      <a:srgbClr val="35538D"/>
                    </a:gs>
                    <a:gs pos="97000">
                      <a:srgbClr val="35538D"/>
                    </a:gs>
                  </a:gsLst>
                  <a:path path="circle">
                    <a:fillToRect l="100000" t="100000"/>
                  </a:path>
                  <a:tileRect r="-100000" b="-100000"/>
                </a:gradFill>
                <a:latin typeface="Arial" charset="0"/>
                <a:ea typeface="Arial" charset="0"/>
                <a:cs typeface="Arial" charset="0"/>
              </a:rPr>
              <a:t>PROSPECT MEDICAL SYSTEMS</a:t>
            </a:r>
          </a:p>
        </p:txBody>
      </p:sp>
      <p:cxnSp>
        <p:nvCxnSpPr>
          <p:cNvPr id="7" name="Straight Connector 6"/>
          <p:cNvCxnSpPr/>
          <p:nvPr userDrawn="1"/>
        </p:nvCxnSpPr>
        <p:spPr>
          <a:xfrm>
            <a:off x="394494" y="424712"/>
            <a:ext cx="1715660" cy="60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2D949E9A-7D0D-41AD-9E99-B08FAE0BD58D}"/>
              </a:ext>
            </a:extLst>
          </p:cNvPr>
          <p:cNvSpPr>
            <a:spLocks noGrp="1"/>
          </p:cNvSpPr>
          <p:nvPr>
            <p:ph type="ftr" sz="quarter" idx="3"/>
          </p:nvPr>
        </p:nvSpPr>
        <p:spPr>
          <a:xfrm>
            <a:off x="5171722" y="6298939"/>
            <a:ext cx="30861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r>
              <a:rPr lang="en-US" dirty="0"/>
              <a:t>Proprietary and Confidential |</a:t>
            </a:r>
          </a:p>
        </p:txBody>
      </p:sp>
      <p:sp>
        <p:nvSpPr>
          <p:cNvPr id="9" name="Slide Number Placeholder 5">
            <a:extLst>
              <a:ext uri="{FF2B5EF4-FFF2-40B4-BE49-F238E27FC236}">
                <a16:creationId xmlns:a16="http://schemas.microsoft.com/office/drawing/2014/main" id="{AB6BF00B-6A45-42DF-8364-90E2D9714FF1}"/>
              </a:ext>
            </a:extLst>
          </p:cNvPr>
          <p:cNvSpPr>
            <a:spLocks noGrp="1"/>
          </p:cNvSpPr>
          <p:nvPr>
            <p:ph type="sldNum" sz="quarter" idx="4"/>
          </p:nvPr>
        </p:nvSpPr>
        <p:spPr>
          <a:xfrm>
            <a:off x="8090452" y="6298939"/>
            <a:ext cx="424898"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4FFF2922-2BC4-4EEC-89B9-4A4477398F2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989479"/>
            <a:ext cx="3886200" cy="4351338"/>
          </a:xfrm>
        </p:spPr>
        <p:txBody>
          <a:bodyPr/>
          <a:lstStyle>
            <a:lvl1pPr>
              <a:spcAft>
                <a:spcPts val="500"/>
              </a:spcAft>
              <a:defRPr sz="2000"/>
            </a:lvl1pPr>
            <a:lvl2pPr>
              <a:spcAft>
                <a:spcPts val="500"/>
              </a:spcAft>
              <a:defRPr sz="1500"/>
            </a:lvl2pPr>
            <a:lvl3pPr>
              <a:spcAft>
                <a:spcPts val="500"/>
              </a:spcAft>
              <a:defRPr sz="1500"/>
            </a:lvl3pPr>
            <a:lvl4pPr>
              <a:spcAft>
                <a:spcPts val="500"/>
              </a:spcAft>
              <a:defRPr sz="1200"/>
            </a:lvl4pPr>
            <a:lvl5pPr>
              <a:spcAft>
                <a:spcPts val="500"/>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989479"/>
            <a:ext cx="3886200" cy="4351338"/>
          </a:xfrm>
        </p:spPr>
        <p:txBody>
          <a:bodyPr/>
          <a:lstStyle>
            <a:lvl1pPr>
              <a:spcAft>
                <a:spcPts val="500"/>
              </a:spcAft>
              <a:defRPr sz="2000"/>
            </a:lvl1pPr>
            <a:lvl2pPr>
              <a:spcAft>
                <a:spcPts val="500"/>
              </a:spcAft>
              <a:defRPr sz="1500"/>
            </a:lvl2pPr>
            <a:lvl3pPr>
              <a:spcAft>
                <a:spcPts val="500"/>
              </a:spcAft>
              <a:defRPr sz="1500"/>
            </a:lvl3pPr>
            <a:lvl4pPr>
              <a:spcAft>
                <a:spcPts val="500"/>
              </a:spcAft>
              <a:defRPr sz="1200"/>
            </a:lvl4pPr>
            <a:lvl5pPr>
              <a:spcAft>
                <a:spcPts val="500"/>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p:cNvSpPr txBox="1"/>
          <p:nvPr userDrawn="1"/>
        </p:nvSpPr>
        <p:spPr>
          <a:xfrm>
            <a:off x="312497" y="424712"/>
            <a:ext cx="1867819" cy="266676"/>
          </a:xfrm>
          <a:prstGeom prst="rect">
            <a:avLst/>
          </a:prstGeom>
          <a:noFill/>
        </p:spPr>
        <p:txBody>
          <a:bodyPr wrap="none" rtlCol="0">
            <a:spAutoFit/>
          </a:bodyPr>
          <a:lstStyle/>
          <a:p>
            <a:pPr>
              <a:lnSpc>
                <a:spcPts val="1600"/>
              </a:lnSpc>
            </a:pPr>
            <a:r>
              <a:rPr lang="en-US" sz="700" b="1" spc="100" baseline="0" dirty="0">
                <a:gradFill flip="none" rotWithShape="1">
                  <a:gsLst>
                    <a:gs pos="0">
                      <a:srgbClr val="35538D"/>
                    </a:gs>
                    <a:gs pos="34000">
                      <a:srgbClr val="35538D"/>
                    </a:gs>
                    <a:gs pos="69000">
                      <a:srgbClr val="35538D"/>
                    </a:gs>
                    <a:gs pos="97000">
                      <a:srgbClr val="35538D"/>
                    </a:gs>
                  </a:gsLst>
                  <a:path path="circle">
                    <a:fillToRect l="100000" t="100000"/>
                  </a:path>
                  <a:tileRect r="-100000" b="-100000"/>
                </a:gradFill>
                <a:latin typeface="Arial" charset="0"/>
                <a:ea typeface="Arial" charset="0"/>
                <a:cs typeface="Arial" charset="0"/>
              </a:rPr>
              <a:t>PROSPECT MEDICAL SYSTEMS</a:t>
            </a:r>
          </a:p>
        </p:txBody>
      </p:sp>
      <p:cxnSp>
        <p:nvCxnSpPr>
          <p:cNvPr id="8" name="Straight Connector 7"/>
          <p:cNvCxnSpPr/>
          <p:nvPr userDrawn="1"/>
        </p:nvCxnSpPr>
        <p:spPr>
          <a:xfrm>
            <a:off x="394494" y="424712"/>
            <a:ext cx="1715660" cy="60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E8B5ED3D-2F29-441B-92CD-C21738152184}"/>
              </a:ext>
            </a:extLst>
          </p:cNvPr>
          <p:cNvSpPr>
            <a:spLocks noGrp="1"/>
          </p:cNvSpPr>
          <p:nvPr>
            <p:ph type="ftr" sz="quarter" idx="3"/>
          </p:nvPr>
        </p:nvSpPr>
        <p:spPr>
          <a:xfrm>
            <a:off x="5171722" y="6298939"/>
            <a:ext cx="30861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r>
              <a:rPr lang="en-US" dirty="0"/>
              <a:t>Proprietary and Confidential |</a:t>
            </a:r>
          </a:p>
        </p:txBody>
      </p:sp>
      <p:sp>
        <p:nvSpPr>
          <p:cNvPr id="12" name="Slide Number Placeholder 5">
            <a:extLst>
              <a:ext uri="{FF2B5EF4-FFF2-40B4-BE49-F238E27FC236}">
                <a16:creationId xmlns:a16="http://schemas.microsoft.com/office/drawing/2014/main" id="{D31E0A1B-1F7C-47F9-807B-BA688C90EAC3}"/>
              </a:ext>
            </a:extLst>
          </p:cNvPr>
          <p:cNvSpPr>
            <a:spLocks noGrp="1"/>
          </p:cNvSpPr>
          <p:nvPr>
            <p:ph type="sldNum" sz="quarter" idx="4"/>
          </p:nvPr>
        </p:nvSpPr>
        <p:spPr>
          <a:xfrm>
            <a:off x="8090452" y="6298939"/>
            <a:ext cx="424898"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4FFF2922-2BC4-4EEC-89B9-4A4477398F2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with 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1348293"/>
            <a:ext cx="2949178" cy="1600200"/>
          </a:xfrm>
        </p:spPr>
        <p:txBody>
          <a:bodyPr anchor="b"/>
          <a:lstStyle>
            <a:lvl1pPr algn="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3092002"/>
            <a:ext cx="2949178" cy="2563074"/>
          </a:xfrm>
        </p:spPr>
        <p:txBody>
          <a:bodyPr/>
          <a:lstStyle>
            <a:lvl1pPr marL="0" indent="0" algn="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5" name="Straight Connector 14"/>
          <p:cNvCxnSpPr/>
          <p:nvPr/>
        </p:nvCxnSpPr>
        <p:spPr>
          <a:xfrm>
            <a:off x="3707514" y="817183"/>
            <a:ext cx="0" cy="5187377"/>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3707514" y="817183"/>
            <a:ext cx="0" cy="5187377"/>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312497" y="424712"/>
            <a:ext cx="1867819" cy="266676"/>
          </a:xfrm>
          <a:prstGeom prst="rect">
            <a:avLst/>
          </a:prstGeom>
          <a:noFill/>
        </p:spPr>
        <p:txBody>
          <a:bodyPr wrap="none" rtlCol="0">
            <a:spAutoFit/>
          </a:bodyPr>
          <a:lstStyle/>
          <a:p>
            <a:pPr>
              <a:lnSpc>
                <a:spcPts val="1600"/>
              </a:lnSpc>
            </a:pPr>
            <a:r>
              <a:rPr lang="en-US" sz="700" b="1" spc="100" baseline="0" dirty="0">
                <a:gradFill flip="none" rotWithShape="1">
                  <a:gsLst>
                    <a:gs pos="0">
                      <a:srgbClr val="35538D"/>
                    </a:gs>
                    <a:gs pos="34000">
                      <a:srgbClr val="35538D"/>
                    </a:gs>
                    <a:gs pos="69000">
                      <a:srgbClr val="35538D"/>
                    </a:gs>
                    <a:gs pos="97000">
                      <a:srgbClr val="35538D"/>
                    </a:gs>
                  </a:gsLst>
                  <a:path path="circle">
                    <a:fillToRect l="100000" t="100000"/>
                  </a:path>
                  <a:tileRect r="-100000" b="-100000"/>
                </a:gradFill>
                <a:latin typeface="Arial" charset="0"/>
                <a:ea typeface="Arial" charset="0"/>
                <a:cs typeface="Arial" charset="0"/>
              </a:rPr>
              <a:t>PROSPECT MEDICAL SYSTEMS</a:t>
            </a:r>
          </a:p>
        </p:txBody>
      </p:sp>
      <p:cxnSp>
        <p:nvCxnSpPr>
          <p:cNvPr id="10" name="Straight Connector 9"/>
          <p:cNvCxnSpPr/>
          <p:nvPr userDrawn="1"/>
        </p:nvCxnSpPr>
        <p:spPr>
          <a:xfrm>
            <a:off x="394494" y="424712"/>
            <a:ext cx="1715660" cy="60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5DFB5161-2797-4425-ABD9-484866BB827A}"/>
              </a:ext>
            </a:extLst>
          </p:cNvPr>
          <p:cNvSpPr>
            <a:spLocks noGrp="1"/>
          </p:cNvSpPr>
          <p:nvPr>
            <p:ph type="ftr" sz="quarter" idx="3"/>
          </p:nvPr>
        </p:nvSpPr>
        <p:spPr>
          <a:xfrm>
            <a:off x="5171722" y="6495496"/>
            <a:ext cx="30861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r>
              <a:rPr lang="en-US" dirty="0"/>
              <a:t>Proprietary and Confidential |</a:t>
            </a:r>
          </a:p>
        </p:txBody>
      </p:sp>
      <p:sp>
        <p:nvSpPr>
          <p:cNvPr id="14" name="Slide Number Placeholder 5">
            <a:extLst>
              <a:ext uri="{FF2B5EF4-FFF2-40B4-BE49-F238E27FC236}">
                <a16:creationId xmlns:a16="http://schemas.microsoft.com/office/drawing/2014/main" id="{88FFB270-47A3-4B77-973B-671EC0A1A567}"/>
              </a:ext>
            </a:extLst>
          </p:cNvPr>
          <p:cNvSpPr>
            <a:spLocks noGrp="1"/>
          </p:cNvSpPr>
          <p:nvPr>
            <p:ph type="sldNum" sz="quarter" idx="4"/>
          </p:nvPr>
        </p:nvSpPr>
        <p:spPr>
          <a:xfrm>
            <a:off x="8090452" y="6495496"/>
            <a:ext cx="424898"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4FFF2922-2BC4-4EEC-89B9-4A4477398F2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 with Text">
    <p:spTree>
      <p:nvGrpSpPr>
        <p:cNvPr id="1" name=""/>
        <p:cNvGrpSpPr/>
        <p:nvPr/>
      </p:nvGrpSpPr>
      <p:grpSpPr>
        <a:xfrm>
          <a:off x="0" y="0"/>
          <a:ext cx="0" cy="0"/>
          <a:chOff x="0" y="0"/>
          <a:chExt cx="0" cy="0"/>
        </a:xfrm>
      </p:grpSpPr>
      <p:sp>
        <p:nvSpPr>
          <p:cNvPr id="2" name="Title 1"/>
          <p:cNvSpPr>
            <a:spLocks noGrp="1"/>
          </p:cNvSpPr>
          <p:nvPr>
            <p:ph type="title"/>
          </p:nvPr>
        </p:nvSpPr>
        <p:spPr>
          <a:xfrm>
            <a:off x="5496088" y="1254288"/>
            <a:ext cx="2949178" cy="1600200"/>
          </a:xfrm>
        </p:spPr>
        <p:txBody>
          <a:bodyPr anchor="b"/>
          <a:lstStyle>
            <a:lvl1pPr algn="l">
              <a:defRPr sz="3200"/>
            </a:lvl1pPr>
          </a:lstStyle>
          <a:p>
            <a:r>
              <a:rPr lang="en-US" dirty="0"/>
              <a:t>Click to edit Master title style</a:t>
            </a:r>
          </a:p>
        </p:txBody>
      </p:sp>
      <p:sp>
        <p:nvSpPr>
          <p:cNvPr id="3" name="Picture Placeholder 2"/>
          <p:cNvSpPr>
            <a:spLocks noGrp="1" noChangeAspect="1"/>
          </p:cNvSpPr>
          <p:nvPr>
            <p:ph type="pic" idx="1"/>
          </p:nvPr>
        </p:nvSpPr>
        <p:spPr>
          <a:xfrm>
            <a:off x="628650" y="952865"/>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5496088" y="2960716"/>
            <a:ext cx="2949178" cy="256307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8" name="Straight Connector 17"/>
          <p:cNvCxnSpPr/>
          <p:nvPr userDrawn="1"/>
        </p:nvCxnSpPr>
        <p:spPr>
          <a:xfrm>
            <a:off x="5356853" y="817183"/>
            <a:ext cx="0" cy="5187377"/>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312497" y="424712"/>
            <a:ext cx="1867819" cy="266676"/>
          </a:xfrm>
          <a:prstGeom prst="rect">
            <a:avLst/>
          </a:prstGeom>
          <a:noFill/>
        </p:spPr>
        <p:txBody>
          <a:bodyPr wrap="none" rtlCol="0">
            <a:spAutoFit/>
          </a:bodyPr>
          <a:lstStyle/>
          <a:p>
            <a:pPr>
              <a:lnSpc>
                <a:spcPts val="1600"/>
              </a:lnSpc>
            </a:pPr>
            <a:r>
              <a:rPr lang="en-US" sz="700" b="1" spc="100" baseline="0" dirty="0">
                <a:gradFill flip="none" rotWithShape="1">
                  <a:gsLst>
                    <a:gs pos="0">
                      <a:srgbClr val="35538D"/>
                    </a:gs>
                    <a:gs pos="34000">
                      <a:srgbClr val="35538D"/>
                    </a:gs>
                    <a:gs pos="69000">
                      <a:srgbClr val="35538D"/>
                    </a:gs>
                    <a:gs pos="97000">
                      <a:srgbClr val="35538D"/>
                    </a:gs>
                  </a:gsLst>
                  <a:path path="circle">
                    <a:fillToRect l="100000" t="100000"/>
                  </a:path>
                  <a:tileRect r="-100000" b="-100000"/>
                </a:gradFill>
                <a:latin typeface="Arial" charset="0"/>
                <a:ea typeface="Arial" charset="0"/>
                <a:cs typeface="Arial" charset="0"/>
              </a:rPr>
              <a:t>PROSPECT MEDICAL SYSTEMS</a:t>
            </a:r>
          </a:p>
        </p:txBody>
      </p:sp>
      <p:cxnSp>
        <p:nvCxnSpPr>
          <p:cNvPr id="10" name="Straight Connector 9"/>
          <p:cNvCxnSpPr/>
          <p:nvPr userDrawn="1"/>
        </p:nvCxnSpPr>
        <p:spPr>
          <a:xfrm>
            <a:off x="394494" y="424712"/>
            <a:ext cx="1715660" cy="60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5DFB5161-2797-4425-ABD9-484866BB827A}"/>
              </a:ext>
            </a:extLst>
          </p:cNvPr>
          <p:cNvSpPr>
            <a:spLocks noGrp="1"/>
          </p:cNvSpPr>
          <p:nvPr>
            <p:ph type="ftr" sz="quarter" idx="3"/>
          </p:nvPr>
        </p:nvSpPr>
        <p:spPr>
          <a:xfrm>
            <a:off x="5171722" y="6495496"/>
            <a:ext cx="30861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r>
              <a:rPr lang="en-US" dirty="0"/>
              <a:t>Proprietary and Confidential |</a:t>
            </a:r>
          </a:p>
        </p:txBody>
      </p:sp>
      <p:sp>
        <p:nvSpPr>
          <p:cNvPr id="14" name="Slide Number Placeholder 5">
            <a:extLst>
              <a:ext uri="{FF2B5EF4-FFF2-40B4-BE49-F238E27FC236}">
                <a16:creationId xmlns:a16="http://schemas.microsoft.com/office/drawing/2014/main" id="{88FFB270-47A3-4B77-973B-671EC0A1A567}"/>
              </a:ext>
            </a:extLst>
          </p:cNvPr>
          <p:cNvSpPr>
            <a:spLocks noGrp="1"/>
          </p:cNvSpPr>
          <p:nvPr>
            <p:ph type="sldNum" sz="quarter" idx="4"/>
          </p:nvPr>
        </p:nvSpPr>
        <p:spPr>
          <a:xfrm>
            <a:off x="8090452" y="6495496"/>
            <a:ext cx="424898"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4FFF2922-2BC4-4EEC-89B9-4A4477398F2A}" type="slidenum">
              <a:rPr lang="en-US" smtClean="0"/>
              <a:pPr/>
              <a:t>‹#›</a:t>
            </a:fld>
            <a:endParaRPr lang="en-US"/>
          </a:p>
        </p:txBody>
      </p:sp>
    </p:spTree>
    <p:extLst>
      <p:ext uri="{BB962C8B-B14F-4D97-AF65-F5344CB8AC3E}">
        <p14:creationId xmlns:p14="http://schemas.microsoft.com/office/powerpoint/2010/main" val="4270448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765313"/>
            <a:ext cx="7886700" cy="106031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989479"/>
            <a:ext cx="7886700" cy="41874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6004560"/>
            <a:ext cx="9144000" cy="853440"/>
          </a:xfrm>
          <a:prstGeom prst="rect">
            <a:avLst/>
          </a:prstGeom>
        </p:spPr>
      </p:pic>
      <p:sp>
        <p:nvSpPr>
          <p:cNvPr id="6" name="Footer Placeholder 4">
            <a:extLst>
              <a:ext uri="{FF2B5EF4-FFF2-40B4-BE49-F238E27FC236}">
                <a16:creationId xmlns:a16="http://schemas.microsoft.com/office/drawing/2014/main" id="{1159DC36-B869-49BC-916C-49D4D846A003}"/>
              </a:ext>
            </a:extLst>
          </p:cNvPr>
          <p:cNvSpPr>
            <a:spLocks noGrp="1"/>
          </p:cNvSpPr>
          <p:nvPr>
            <p:ph type="ftr" sz="quarter" idx="3"/>
          </p:nvPr>
        </p:nvSpPr>
        <p:spPr>
          <a:xfrm>
            <a:off x="5171722" y="6298939"/>
            <a:ext cx="30861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r>
              <a:rPr lang="en-US" dirty="0"/>
              <a:t>Proprietary and Confidential |</a:t>
            </a:r>
          </a:p>
        </p:txBody>
      </p:sp>
      <p:sp>
        <p:nvSpPr>
          <p:cNvPr id="7" name="Slide Number Placeholder 5">
            <a:extLst>
              <a:ext uri="{FF2B5EF4-FFF2-40B4-BE49-F238E27FC236}">
                <a16:creationId xmlns:a16="http://schemas.microsoft.com/office/drawing/2014/main" id="{1D8885B6-25A1-4F94-9E02-C5006E40DD12}"/>
              </a:ext>
            </a:extLst>
          </p:cNvPr>
          <p:cNvSpPr>
            <a:spLocks noGrp="1"/>
          </p:cNvSpPr>
          <p:nvPr>
            <p:ph type="sldNum" sz="quarter" idx="4"/>
          </p:nvPr>
        </p:nvSpPr>
        <p:spPr>
          <a:xfrm>
            <a:off x="8090452" y="6298939"/>
            <a:ext cx="424898"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4FFF2922-2BC4-4EEC-89B9-4A4477398F2A}" type="slidenum">
              <a:rPr lang="en-US" smtClean="0"/>
              <a:pPr/>
              <a:t>‹#›</a:t>
            </a:fld>
            <a:endParaRPr lang="en-US"/>
          </a:p>
        </p:txBody>
      </p:sp>
    </p:spTree>
    <p:extLst>
      <p:ext uri="{BB962C8B-B14F-4D97-AF65-F5344CB8AC3E}">
        <p14:creationId xmlns:p14="http://schemas.microsoft.com/office/powerpoint/2010/main" val="537460243"/>
      </p:ext>
    </p:extLst>
  </p:cSld>
  <p:clrMap bg1="lt1" tx1="dk1" bg2="lt2" tx2="dk2" accent1="accent1" accent2="accent2" accent3="accent3" accent4="accent4" accent5="accent5" accent6="accent6" hlink="hlink" folHlink="folHlink"/>
  <p:sldLayoutIdLst>
    <p:sldLayoutId id="2147483700" r:id="rId1"/>
    <p:sldLayoutId id="2147483680" r:id="rId2"/>
    <p:sldLayoutId id="2147483681" r:id="rId3"/>
    <p:sldLayoutId id="2147483701" r:id="rId4"/>
    <p:sldLayoutId id="2147483682" r:id="rId5"/>
    <p:sldLayoutId id="2147483684" r:id="rId6"/>
    <p:sldLayoutId id="2147483685" r:id="rId7"/>
    <p:sldLayoutId id="2147483687" r:id="rId8"/>
    <p:sldLayoutId id="2147483702" r:id="rId9"/>
    <p:sldLayoutId id="2147483686" r:id="rId10"/>
    <p:sldLayoutId id="2147483683" r:id="rId11"/>
    <p:sldLayoutId id="2147483703" r:id="rId12"/>
    <p:sldLayoutId id="2147483704" r:id="rId13"/>
  </p:sldLayoutIdLst>
  <p:hf hdr="0" dt="0"/>
  <p:txStyles>
    <p:titleStyle>
      <a:lvl1pPr algn="l" defTabSz="914400" rtl="0" eaLnBrk="1" latinLnBrk="0" hangingPunct="1">
        <a:lnSpc>
          <a:spcPct val="80000"/>
        </a:lnSpc>
        <a:spcBef>
          <a:spcPct val="0"/>
        </a:spcBef>
        <a:buNone/>
        <a:defRPr sz="3200" kern="1200" spc="-20" baseline="0">
          <a:gradFill flip="none" rotWithShape="1">
            <a:gsLst>
              <a:gs pos="0">
                <a:schemeClr val="accent3">
                  <a:lumMod val="75000"/>
                </a:schemeClr>
              </a:gs>
              <a:gs pos="23000">
                <a:schemeClr val="accent3">
                  <a:lumMod val="75000"/>
                </a:schemeClr>
              </a:gs>
              <a:gs pos="69000">
                <a:schemeClr val="accent3">
                  <a:lumMod val="75000"/>
                </a:schemeClr>
              </a:gs>
              <a:gs pos="97000">
                <a:schemeClr val="accent3">
                  <a:lumMod val="75000"/>
                </a:schemeClr>
              </a:gs>
            </a:gsLst>
            <a:path path="circle">
              <a:fillToRect l="50000" t="50000" r="50000" b="50000"/>
            </a:path>
            <a:tileRect/>
          </a:gradFill>
          <a:latin typeface="Calibri Light" charset="0"/>
          <a:ea typeface="+mj-ea"/>
          <a:cs typeface="+mj-cs"/>
        </a:defRPr>
      </a:lvl1pPr>
    </p:titleStyle>
    <p:bodyStyle>
      <a:lvl1pPr marL="0" indent="0" algn="l" defTabSz="914400" rtl="0" eaLnBrk="1" latinLnBrk="0" hangingPunct="1">
        <a:lnSpc>
          <a:spcPct val="90000"/>
        </a:lnSpc>
        <a:spcBef>
          <a:spcPts val="0"/>
        </a:spcBef>
        <a:spcAft>
          <a:spcPts val="800"/>
        </a:spcAft>
        <a:buFontTx/>
        <a:buNone/>
        <a:defRPr sz="2500" b="0" i="0" kern="1200" spc="80" baseline="0">
          <a:gradFill>
            <a:gsLst>
              <a:gs pos="0">
                <a:schemeClr val="bg2">
                  <a:lumMod val="50000"/>
                </a:schemeClr>
              </a:gs>
              <a:gs pos="23000">
                <a:schemeClr val="bg2">
                  <a:lumMod val="50000"/>
                </a:schemeClr>
              </a:gs>
              <a:gs pos="69000">
                <a:schemeClr val="bg2">
                  <a:lumMod val="50000"/>
                </a:schemeClr>
              </a:gs>
              <a:gs pos="97000">
                <a:schemeClr val="bg2">
                  <a:lumMod val="50000"/>
                </a:schemeClr>
              </a:gs>
            </a:gsLst>
            <a:path path="circle">
              <a:fillToRect l="50000" t="50000" r="50000" b="50000"/>
            </a:path>
          </a:gradFill>
          <a:latin typeface="Tahoma" charset="0"/>
          <a:ea typeface="Tahoma" charset="0"/>
          <a:cs typeface="Tahoma" charset="0"/>
        </a:defRPr>
      </a:lvl1pPr>
      <a:lvl2pPr marL="0" indent="-228600" algn="l" defTabSz="914400" rtl="0" eaLnBrk="1" latinLnBrk="0" hangingPunct="1">
        <a:lnSpc>
          <a:spcPct val="90000"/>
        </a:lnSpc>
        <a:spcBef>
          <a:spcPts val="0"/>
        </a:spcBef>
        <a:spcAft>
          <a:spcPts val="800"/>
        </a:spcAft>
        <a:buClr>
          <a:schemeClr val="accent3">
            <a:lumMod val="75000"/>
          </a:schemeClr>
        </a:buClr>
        <a:buFont typeface="Arial" panose="020B0604020202020204" pitchFamily="34" charset="0"/>
        <a:buChar char="•"/>
        <a:defRPr sz="2200" b="0" i="0" kern="1200" spc="50" baseline="0">
          <a:gradFill>
            <a:gsLst>
              <a:gs pos="0">
                <a:schemeClr val="bg2">
                  <a:lumMod val="50000"/>
                </a:schemeClr>
              </a:gs>
              <a:gs pos="23000">
                <a:schemeClr val="bg2">
                  <a:lumMod val="50000"/>
                </a:schemeClr>
              </a:gs>
              <a:gs pos="69000">
                <a:schemeClr val="bg2">
                  <a:lumMod val="50000"/>
                </a:schemeClr>
              </a:gs>
              <a:gs pos="97000">
                <a:schemeClr val="bg2">
                  <a:lumMod val="50000"/>
                </a:schemeClr>
              </a:gs>
            </a:gsLst>
            <a:path path="circle">
              <a:fillToRect l="50000" t="50000" r="50000" b="50000"/>
            </a:path>
          </a:gradFill>
          <a:latin typeface="Tahoma" charset="0"/>
          <a:ea typeface="Tahoma" charset="0"/>
          <a:cs typeface="Tahoma" charset="0"/>
        </a:defRPr>
      </a:lvl2pPr>
      <a:lvl3pPr marL="461963" indent="-228600" algn="l" defTabSz="914400" rtl="0" eaLnBrk="1" latinLnBrk="0" hangingPunct="1">
        <a:lnSpc>
          <a:spcPct val="90000"/>
        </a:lnSpc>
        <a:spcBef>
          <a:spcPts val="0"/>
        </a:spcBef>
        <a:spcAft>
          <a:spcPts val="800"/>
        </a:spcAft>
        <a:buClr>
          <a:schemeClr val="bg1">
            <a:lumMod val="75000"/>
          </a:schemeClr>
        </a:buClr>
        <a:buFont typeface="Calibri" panose="020F0502020204030204" pitchFamily="34" charset="0"/>
        <a:buChar char="─"/>
        <a:tabLst/>
        <a:defRPr sz="2000" b="0" i="0" kern="1200" spc="50" baseline="0">
          <a:gradFill>
            <a:gsLst>
              <a:gs pos="0">
                <a:schemeClr val="bg2">
                  <a:lumMod val="50000"/>
                </a:schemeClr>
              </a:gs>
              <a:gs pos="23000">
                <a:schemeClr val="bg2">
                  <a:lumMod val="50000"/>
                </a:schemeClr>
              </a:gs>
              <a:gs pos="69000">
                <a:schemeClr val="bg2">
                  <a:lumMod val="50000"/>
                </a:schemeClr>
              </a:gs>
              <a:gs pos="97000">
                <a:schemeClr val="bg2">
                  <a:lumMod val="50000"/>
                </a:schemeClr>
              </a:gs>
            </a:gsLst>
            <a:path path="circle">
              <a:fillToRect l="50000" t="50000" r="50000" b="50000"/>
            </a:path>
          </a:gradFill>
          <a:latin typeface="Tahoma" charset="0"/>
          <a:ea typeface="Tahoma" charset="0"/>
          <a:cs typeface="Tahoma" charset="0"/>
        </a:defRPr>
      </a:lvl3pPr>
      <a:lvl4pPr marL="684213" indent="-228600" algn="l" defTabSz="914400" rtl="0" eaLnBrk="1" latinLnBrk="0" hangingPunct="1">
        <a:lnSpc>
          <a:spcPct val="90000"/>
        </a:lnSpc>
        <a:spcBef>
          <a:spcPts val="0"/>
        </a:spcBef>
        <a:spcAft>
          <a:spcPts val="800"/>
        </a:spcAft>
        <a:buClr>
          <a:schemeClr val="bg1">
            <a:lumMod val="65000"/>
          </a:schemeClr>
        </a:buClr>
        <a:buFont typeface="LucidaGrande" charset="0"/>
        <a:buChar char="▪︎"/>
        <a:defRPr sz="1800" b="0" i="0" kern="1200" spc="50" baseline="0">
          <a:gradFill>
            <a:gsLst>
              <a:gs pos="0">
                <a:schemeClr val="bg2">
                  <a:lumMod val="50000"/>
                </a:schemeClr>
              </a:gs>
              <a:gs pos="23000">
                <a:schemeClr val="bg2">
                  <a:lumMod val="50000"/>
                </a:schemeClr>
              </a:gs>
              <a:gs pos="69000">
                <a:schemeClr val="bg2">
                  <a:lumMod val="50000"/>
                </a:schemeClr>
              </a:gs>
              <a:gs pos="97000">
                <a:schemeClr val="bg2">
                  <a:lumMod val="50000"/>
                </a:schemeClr>
              </a:gs>
            </a:gsLst>
            <a:path path="circle">
              <a:fillToRect l="50000" t="50000" r="50000" b="50000"/>
            </a:path>
          </a:gradFill>
          <a:latin typeface="Tahoma" charset="0"/>
          <a:ea typeface="Tahoma" charset="0"/>
          <a:cs typeface="Tahoma" charset="0"/>
        </a:defRPr>
      </a:lvl4pPr>
      <a:lvl5pPr marL="914400" indent="-228600" algn="l" defTabSz="914400" rtl="0" eaLnBrk="1" latinLnBrk="0" hangingPunct="1">
        <a:lnSpc>
          <a:spcPct val="90000"/>
        </a:lnSpc>
        <a:spcBef>
          <a:spcPts val="0"/>
        </a:spcBef>
        <a:spcAft>
          <a:spcPts val="800"/>
        </a:spcAft>
        <a:buClr>
          <a:schemeClr val="bg1">
            <a:lumMod val="75000"/>
          </a:schemeClr>
        </a:buClr>
        <a:buFont typeface="LucidaGrande" charset="0"/>
        <a:buChar char="‣"/>
        <a:tabLst/>
        <a:defRPr sz="1600" b="0" i="0" kern="1200" spc="50" baseline="0">
          <a:gradFill>
            <a:gsLst>
              <a:gs pos="0">
                <a:schemeClr val="bg2">
                  <a:lumMod val="50000"/>
                </a:schemeClr>
              </a:gs>
              <a:gs pos="23000">
                <a:schemeClr val="bg2">
                  <a:lumMod val="50000"/>
                </a:schemeClr>
              </a:gs>
              <a:gs pos="69000">
                <a:schemeClr val="bg2">
                  <a:lumMod val="50000"/>
                </a:schemeClr>
              </a:gs>
              <a:gs pos="97000">
                <a:schemeClr val="bg2">
                  <a:lumMod val="50000"/>
                </a:schemeClr>
              </a:gs>
            </a:gsLst>
            <a:path path="circle">
              <a:fillToRect l="50000" t="50000" r="50000" b="50000"/>
            </a:path>
          </a:gra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4AFEF2-038C-4196-AABC-18382E9DD6B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50DF12-D671-4719-867C-81BFAE609E0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0FF03E-DC1D-46DF-9CD8-252B982DBCD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075A3E02-0FC0-4026-A25A-E233408234E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Proprietary and Confidential |</a:t>
            </a:r>
          </a:p>
        </p:txBody>
      </p:sp>
      <p:sp>
        <p:nvSpPr>
          <p:cNvPr id="6" name="Slide Number Placeholder 5">
            <a:extLst>
              <a:ext uri="{FF2B5EF4-FFF2-40B4-BE49-F238E27FC236}">
                <a16:creationId xmlns:a16="http://schemas.microsoft.com/office/drawing/2014/main" id="{61D83E73-3AF8-495F-986A-5015D845D45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F2922-2BC4-4EEC-89B9-4A4477398F2A}" type="slidenum">
              <a:rPr lang="en-US" smtClean="0"/>
              <a:t>‹#›</a:t>
            </a:fld>
            <a:endParaRPr lang="en-US"/>
          </a:p>
        </p:txBody>
      </p:sp>
    </p:spTree>
    <p:extLst>
      <p:ext uri="{BB962C8B-B14F-4D97-AF65-F5344CB8AC3E}">
        <p14:creationId xmlns:p14="http://schemas.microsoft.com/office/powerpoint/2010/main" val="167051292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9.png"/><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Layout" Target="../diagrams/layout9.xml"/><Relationship Id="rId7" Type="http://schemas.openxmlformats.org/officeDocument/2006/relationships/image" Target="../media/image21.png"/><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10" Type="http://schemas.openxmlformats.org/officeDocument/2006/relationships/image" Target="../media/image24.png"/><Relationship Id="rId4" Type="http://schemas.openxmlformats.org/officeDocument/2006/relationships/diagramQuickStyle" Target="../diagrams/quickStyle9.xml"/><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rospect_Transparent_Logo_S"/>
          <p:cNvPicPr>
            <a:picLocks noChangeAspect="1" noChangeArrowheads="1"/>
          </p:cNvPicPr>
          <p:nvPr/>
        </p:nvPicPr>
        <p:blipFill>
          <a:blip r:embed="rId3" cstate="print">
            <a:extLst>
              <a:ext uri="{28A0092B-C50C-407E-A947-70E740481C1C}">
                <a14:useLocalDpi xmlns:a14="http://schemas.microsoft.com/office/drawing/2010/main" val="0"/>
              </a:ext>
            </a:extLst>
          </a:blip>
          <a:srcRect l="6970" t="14668" r="9390" b="14923"/>
          <a:stretch>
            <a:fillRect/>
          </a:stretch>
        </p:blipFill>
        <p:spPr bwMode="auto">
          <a:xfrm>
            <a:off x="529626" y="5233745"/>
            <a:ext cx="1295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 name="Title 1">
            <a:extLst>
              <a:ext uri="{FF2B5EF4-FFF2-40B4-BE49-F238E27FC236}">
                <a16:creationId xmlns:a16="http://schemas.microsoft.com/office/drawing/2014/main" id="{CAF44A2A-3949-40BF-A031-476EF70472BD}"/>
              </a:ext>
            </a:extLst>
          </p:cNvPr>
          <p:cNvSpPr>
            <a:spLocks noGrp="1"/>
          </p:cNvSpPr>
          <p:nvPr>
            <p:ph type="ctrTitle"/>
          </p:nvPr>
        </p:nvSpPr>
        <p:spPr>
          <a:xfrm>
            <a:off x="755377" y="1583154"/>
            <a:ext cx="7255562" cy="1528756"/>
          </a:xfrm>
        </p:spPr>
        <p:txBody>
          <a:bodyPr/>
          <a:lstStyle/>
          <a:p>
            <a:r>
              <a:rPr lang="en-US" dirty="0">
                <a:latin typeface="Calibri" panose="020F0502020204030204" pitchFamily="34" charset="0"/>
                <a:cs typeface="Calibri" panose="020F0502020204030204" pitchFamily="34" charset="0"/>
              </a:rPr>
              <a:t>Cultural Competency &amp; Sensitivity</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Training</a:t>
            </a:r>
          </a:p>
        </p:txBody>
      </p:sp>
    </p:spTree>
    <p:extLst>
      <p:ext uri="{BB962C8B-B14F-4D97-AF65-F5344CB8AC3E}">
        <p14:creationId xmlns:p14="http://schemas.microsoft.com/office/powerpoint/2010/main" val="213951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A4E26B29-2FF0-43A7-8561-A7B466B3AB3D}"/>
              </a:ext>
            </a:extLst>
          </p:cNvPr>
          <p:cNvGraphicFramePr>
            <a:graphicFrameLocks noGrp="1"/>
          </p:cNvGraphicFramePr>
          <p:nvPr>
            <p:ph idx="1"/>
            <p:extLst>
              <p:ext uri="{D42A27DB-BD31-4B8C-83A1-F6EECF244321}">
                <p14:modId xmlns:p14="http://schemas.microsoft.com/office/powerpoint/2010/main" val="3248384261"/>
              </p:ext>
            </p:extLst>
          </p:nvPr>
        </p:nvGraphicFramePr>
        <p:xfrm>
          <a:off x="368709" y="1327355"/>
          <a:ext cx="8598309" cy="4971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33F3F8FC-2005-4A60-81F8-6C92A6609976}"/>
              </a:ext>
            </a:extLst>
          </p:cNvPr>
          <p:cNvSpPr>
            <a:spLocks noGrp="1"/>
          </p:cNvSpPr>
          <p:nvPr>
            <p:ph type="title"/>
          </p:nvPr>
        </p:nvSpPr>
        <p:spPr>
          <a:xfrm>
            <a:off x="628650" y="765313"/>
            <a:ext cx="7886700" cy="562042"/>
          </a:xfrm>
        </p:spPr>
        <p:txBody>
          <a:bodyPr/>
          <a:lstStyle/>
          <a:p>
            <a:r>
              <a:rPr lang="en-US" dirty="0"/>
              <a:t> Factors of Cultural Incompetency</a:t>
            </a:r>
          </a:p>
        </p:txBody>
      </p:sp>
      <p:sp>
        <p:nvSpPr>
          <p:cNvPr id="4" name="Footer Placeholder 3">
            <a:extLst>
              <a:ext uri="{FF2B5EF4-FFF2-40B4-BE49-F238E27FC236}">
                <a16:creationId xmlns:a16="http://schemas.microsoft.com/office/drawing/2014/main" id="{7323DB28-FB7C-4150-9689-AD346368D842}"/>
              </a:ext>
            </a:extLst>
          </p:cNvPr>
          <p:cNvSpPr>
            <a:spLocks noGrp="1"/>
          </p:cNvSpPr>
          <p:nvPr>
            <p:ph type="ftr" sz="quarter" idx="3"/>
          </p:nvPr>
        </p:nvSpPr>
        <p:spPr/>
        <p:txBody>
          <a:bodyPr/>
          <a:lstStyle/>
          <a:p>
            <a:r>
              <a:rPr lang="en-US"/>
              <a:t>Proprietary and Confidential |</a:t>
            </a:r>
            <a:endParaRPr lang="en-US" dirty="0"/>
          </a:p>
        </p:txBody>
      </p:sp>
      <p:sp>
        <p:nvSpPr>
          <p:cNvPr id="5" name="Slide Number Placeholder 4">
            <a:extLst>
              <a:ext uri="{FF2B5EF4-FFF2-40B4-BE49-F238E27FC236}">
                <a16:creationId xmlns:a16="http://schemas.microsoft.com/office/drawing/2014/main" id="{E8E0D351-86F6-4273-8ABA-A9D81876599E}"/>
              </a:ext>
            </a:extLst>
          </p:cNvPr>
          <p:cNvSpPr>
            <a:spLocks noGrp="1"/>
          </p:cNvSpPr>
          <p:nvPr>
            <p:ph type="sldNum" sz="quarter" idx="4"/>
          </p:nvPr>
        </p:nvSpPr>
        <p:spPr/>
        <p:txBody>
          <a:bodyPr/>
          <a:lstStyle/>
          <a:p>
            <a:fld id="{4FFF2922-2BC4-4EEC-89B9-4A4477398F2A}" type="slidenum">
              <a:rPr lang="en-US" smtClean="0"/>
              <a:pPr/>
              <a:t>10</a:t>
            </a:fld>
            <a:endParaRPr lang="en-US"/>
          </a:p>
        </p:txBody>
      </p:sp>
    </p:spTree>
    <p:extLst>
      <p:ext uri="{BB962C8B-B14F-4D97-AF65-F5344CB8AC3E}">
        <p14:creationId xmlns:p14="http://schemas.microsoft.com/office/powerpoint/2010/main" val="2580752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A4E26B29-2FF0-43A7-8561-A7B466B3AB3D}"/>
              </a:ext>
            </a:extLst>
          </p:cNvPr>
          <p:cNvGraphicFramePr>
            <a:graphicFrameLocks noGrp="1"/>
          </p:cNvGraphicFramePr>
          <p:nvPr>
            <p:ph idx="1"/>
            <p:extLst>
              <p:ext uri="{D42A27DB-BD31-4B8C-83A1-F6EECF244321}">
                <p14:modId xmlns:p14="http://schemas.microsoft.com/office/powerpoint/2010/main" val="3264948087"/>
              </p:ext>
            </p:extLst>
          </p:nvPr>
        </p:nvGraphicFramePr>
        <p:xfrm>
          <a:off x="398207" y="1327355"/>
          <a:ext cx="8146640" cy="4971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33F3F8FC-2005-4A60-81F8-6C92A6609976}"/>
              </a:ext>
            </a:extLst>
          </p:cNvPr>
          <p:cNvSpPr>
            <a:spLocks noGrp="1"/>
          </p:cNvSpPr>
          <p:nvPr>
            <p:ph type="title"/>
          </p:nvPr>
        </p:nvSpPr>
        <p:spPr>
          <a:xfrm>
            <a:off x="628650" y="765313"/>
            <a:ext cx="7886700" cy="562042"/>
          </a:xfrm>
        </p:spPr>
        <p:txBody>
          <a:bodyPr/>
          <a:lstStyle/>
          <a:p>
            <a:r>
              <a:rPr lang="en-US" dirty="0"/>
              <a:t> </a:t>
            </a:r>
            <a:r>
              <a:rPr lang="en-US" i="1" dirty="0"/>
              <a:t>Continued</a:t>
            </a:r>
            <a:r>
              <a:rPr lang="en-US" dirty="0"/>
              <a:t>: Factors of Cultural Incompetency</a:t>
            </a:r>
          </a:p>
        </p:txBody>
      </p:sp>
      <p:sp>
        <p:nvSpPr>
          <p:cNvPr id="4" name="Footer Placeholder 3">
            <a:extLst>
              <a:ext uri="{FF2B5EF4-FFF2-40B4-BE49-F238E27FC236}">
                <a16:creationId xmlns:a16="http://schemas.microsoft.com/office/drawing/2014/main" id="{7323DB28-FB7C-4150-9689-AD346368D842}"/>
              </a:ext>
            </a:extLst>
          </p:cNvPr>
          <p:cNvSpPr>
            <a:spLocks noGrp="1"/>
          </p:cNvSpPr>
          <p:nvPr>
            <p:ph type="ftr" sz="quarter" idx="3"/>
          </p:nvPr>
        </p:nvSpPr>
        <p:spPr/>
        <p:txBody>
          <a:bodyPr/>
          <a:lstStyle/>
          <a:p>
            <a:r>
              <a:rPr lang="en-US"/>
              <a:t>Proprietary and Confidential |</a:t>
            </a:r>
            <a:endParaRPr lang="en-US" dirty="0"/>
          </a:p>
        </p:txBody>
      </p:sp>
      <p:sp>
        <p:nvSpPr>
          <p:cNvPr id="5" name="Slide Number Placeholder 4">
            <a:extLst>
              <a:ext uri="{FF2B5EF4-FFF2-40B4-BE49-F238E27FC236}">
                <a16:creationId xmlns:a16="http://schemas.microsoft.com/office/drawing/2014/main" id="{E8E0D351-86F6-4273-8ABA-A9D81876599E}"/>
              </a:ext>
            </a:extLst>
          </p:cNvPr>
          <p:cNvSpPr>
            <a:spLocks noGrp="1"/>
          </p:cNvSpPr>
          <p:nvPr>
            <p:ph type="sldNum" sz="quarter" idx="4"/>
          </p:nvPr>
        </p:nvSpPr>
        <p:spPr/>
        <p:txBody>
          <a:bodyPr/>
          <a:lstStyle/>
          <a:p>
            <a:fld id="{4FFF2922-2BC4-4EEC-89B9-4A4477398F2A}" type="slidenum">
              <a:rPr lang="en-US" smtClean="0"/>
              <a:pPr/>
              <a:t>11</a:t>
            </a:fld>
            <a:endParaRPr lang="en-US"/>
          </a:p>
        </p:txBody>
      </p:sp>
    </p:spTree>
    <p:extLst>
      <p:ext uri="{BB962C8B-B14F-4D97-AF65-F5344CB8AC3E}">
        <p14:creationId xmlns:p14="http://schemas.microsoft.com/office/powerpoint/2010/main" val="1990461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B0D01935-4BC6-40B2-9734-5C57816A300B}"/>
              </a:ext>
            </a:extLst>
          </p:cNvPr>
          <p:cNvGraphicFramePr>
            <a:graphicFrameLocks noGrp="1"/>
          </p:cNvGraphicFramePr>
          <p:nvPr>
            <p:ph idx="1"/>
            <p:extLst>
              <p:ext uri="{D42A27DB-BD31-4B8C-83A1-F6EECF244321}">
                <p14:modId xmlns:p14="http://schemas.microsoft.com/office/powerpoint/2010/main" val="128688387"/>
              </p:ext>
            </p:extLst>
          </p:nvPr>
        </p:nvGraphicFramePr>
        <p:xfrm>
          <a:off x="332407" y="2123768"/>
          <a:ext cx="7886700" cy="3968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24106193-5605-4F57-B2B8-AAE0B0EC1636}"/>
              </a:ext>
            </a:extLst>
          </p:cNvPr>
          <p:cNvSpPr>
            <a:spLocks noGrp="1"/>
          </p:cNvSpPr>
          <p:nvPr>
            <p:ph type="title"/>
          </p:nvPr>
        </p:nvSpPr>
        <p:spPr>
          <a:xfrm>
            <a:off x="628650" y="765313"/>
            <a:ext cx="7886700" cy="621035"/>
          </a:xfrm>
        </p:spPr>
        <p:txBody>
          <a:bodyPr/>
          <a:lstStyle/>
          <a:p>
            <a:r>
              <a:rPr lang="en-US" dirty="0"/>
              <a:t>Linguistic Barriers </a:t>
            </a:r>
          </a:p>
        </p:txBody>
      </p:sp>
      <p:sp>
        <p:nvSpPr>
          <p:cNvPr id="4" name="Footer Placeholder 3">
            <a:extLst>
              <a:ext uri="{FF2B5EF4-FFF2-40B4-BE49-F238E27FC236}">
                <a16:creationId xmlns:a16="http://schemas.microsoft.com/office/drawing/2014/main" id="{7B43C0D3-97FE-49E5-9C8A-64556B6D19AD}"/>
              </a:ext>
            </a:extLst>
          </p:cNvPr>
          <p:cNvSpPr>
            <a:spLocks noGrp="1"/>
          </p:cNvSpPr>
          <p:nvPr>
            <p:ph type="ftr" sz="quarter" idx="3"/>
          </p:nvPr>
        </p:nvSpPr>
        <p:spPr/>
        <p:txBody>
          <a:bodyPr/>
          <a:lstStyle/>
          <a:p>
            <a:r>
              <a:rPr lang="en-US"/>
              <a:t>Proprietary and Confidential |</a:t>
            </a:r>
            <a:endParaRPr lang="en-US" dirty="0"/>
          </a:p>
        </p:txBody>
      </p:sp>
      <p:sp>
        <p:nvSpPr>
          <p:cNvPr id="5" name="Slide Number Placeholder 4">
            <a:extLst>
              <a:ext uri="{FF2B5EF4-FFF2-40B4-BE49-F238E27FC236}">
                <a16:creationId xmlns:a16="http://schemas.microsoft.com/office/drawing/2014/main" id="{C569E2AB-3BD1-49F5-B589-1325E1319054}"/>
              </a:ext>
            </a:extLst>
          </p:cNvPr>
          <p:cNvSpPr>
            <a:spLocks noGrp="1"/>
          </p:cNvSpPr>
          <p:nvPr>
            <p:ph type="sldNum" sz="quarter" idx="4"/>
          </p:nvPr>
        </p:nvSpPr>
        <p:spPr/>
        <p:txBody>
          <a:bodyPr/>
          <a:lstStyle/>
          <a:p>
            <a:fld id="{4FFF2922-2BC4-4EEC-89B9-4A4477398F2A}" type="slidenum">
              <a:rPr lang="en-US" smtClean="0"/>
              <a:pPr/>
              <a:t>12</a:t>
            </a:fld>
            <a:endParaRPr lang="en-US"/>
          </a:p>
        </p:txBody>
      </p:sp>
      <p:sp>
        <p:nvSpPr>
          <p:cNvPr id="8" name="TextBox 7">
            <a:extLst>
              <a:ext uri="{FF2B5EF4-FFF2-40B4-BE49-F238E27FC236}">
                <a16:creationId xmlns:a16="http://schemas.microsoft.com/office/drawing/2014/main" id="{30DD40B6-2998-456A-80E3-C9C1994A0F0A}"/>
              </a:ext>
            </a:extLst>
          </p:cNvPr>
          <p:cNvSpPr txBox="1"/>
          <p:nvPr/>
        </p:nvSpPr>
        <p:spPr>
          <a:xfrm>
            <a:off x="781666" y="1519084"/>
            <a:ext cx="7476156" cy="984885"/>
          </a:xfrm>
          <a:prstGeom prst="rect">
            <a:avLst/>
          </a:prstGeom>
          <a:noFill/>
        </p:spPr>
        <p:txBody>
          <a:bodyPr wrap="square" rtlCol="0">
            <a:spAutoFit/>
          </a:bodyPr>
          <a:lstStyle/>
          <a:p>
            <a:r>
              <a:rPr lang="en-US" sz="2000" b="1" dirty="0">
                <a:solidFill>
                  <a:srgbClr val="35538D"/>
                </a:solidFill>
              </a:rPr>
              <a:t>Research indicates that LEP members may face linguistic barriers when accessing health care services, such as:</a:t>
            </a:r>
          </a:p>
          <a:p>
            <a:endParaRPr lang="en-US" dirty="0"/>
          </a:p>
        </p:txBody>
      </p:sp>
    </p:spTree>
    <p:extLst>
      <p:ext uri="{BB962C8B-B14F-4D97-AF65-F5344CB8AC3E}">
        <p14:creationId xmlns:p14="http://schemas.microsoft.com/office/powerpoint/2010/main" val="2709277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9BEF258B-5F73-49A8-A006-7FDBAB4EA722}"/>
              </a:ext>
            </a:extLst>
          </p:cNvPr>
          <p:cNvGraphicFramePr>
            <a:graphicFrameLocks noGrp="1"/>
          </p:cNvGraphicFramePr>
          <p:nvPr>
            <p:ph idx="1"/>
            <p:extLst>
              <p:ext uri="{D42A27DB-BD31-4B8C-83A1-F6EECF244321}">
                <p14:modId xmlns:p14="http://schemas.microsoft.com/office/powerpoint/2010/main" val="3440094361"/>
              </p:ext>
            </p:extLst>
          </p:nvPr>
        </p:nvGraphicFramePr>
        <p:xfrm>
          <a:off x="1031132" y="4095345"/>
          <a:ext cx="7484217" cy="2081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647A8C1B-859C-4896-921F-681461E9D215}"/>
              </a:ext>
            </a:extLst>
          </p:cNvPr>
          <p:cNvSpPr>
            <a:spLocks noGrp="1"/>
          </p:cNvSpPr>
          <p:nvPr>
            <p:ph type="title"/>
          </p:nvPr>
        </p:nvSpPr>
        <p:spPr>
          <a:xfrm>
            <a:off x="628650" y="765313"/>
            <a:ext cx="7886700" cy="567376"/>
          </a:xfrm>
        </p:spPr>
        <p:txBody>
          <a:bodyPr/>
          <a:lstStyle/>
          <a:p>
            <a:r>
              <a:rPr lang="en-US" dirty="0"/>
              <a:t>Language Preference 	</a:t>
            </a:r>
          </a:p>
        </p:txBody>
      </p:sp>
      <p:sp>
        <p:nvSpPr>
          <p:cNvPr id="4" name="Footer Placeholder 3">
            <a:extLst>
              <a:ext uri="{FF2B5EF4-FFF2-40B4-BE49-F238E27FC236}">
                <a16:creationId xmlns:a16="http://schemas.microsoft.com/office/drawing/2014/main" id="{AE6E73B2-4356-4E26-9A27-4BB4B2ED096D}"/>
              </a:ext>
            </a:extLst>
          </p:cNvPr>
          <p:cNvSpPr>
            <a:spLocks noGrp="1"/>
          </p:cNvSpPr>
          <p:nvPr>
            <p:ph type="ftr" sz="quarter" idx="3"/>
          </p:nvPr>
        </p:nvSpPr>
        <p:spPr/>
        <p:txBody>
          <a:bodyPr/>
          <a:lstStyle/>
          <a:p>
            <a:r>
              <a:rPr lang="en-US"/>
              <a:t>Proprietary and Confidential |</a:t>
            </a:r>
            <a:endParaRPr lang="en-US" dirty="0"/>
          </a:p>
        </p:txBody>
      </p:sp>
      <p:sp>
        <p:nvSpPr>
          <p:cNvPr id="5" name="Slide Number Placeholder 4">
            <a:extLst>
              <a:ext uri="{FF2B5EF4-FFF2-40B4-BE49-F238E27FC236}">
                <a16:creationId xmlns:a16="http://schemas.microsoft.com/office/drawing/2014/main" id="{3631209E-5D0A-4D9E-AB33-13EA3B14A5C9}"/>
              </a:ext>
            </a:extLst>
          </p:cNvPr>
          <p:cNvSpPr>
            <a:spLocks noGrp="1"/>
          </p:cNvSpPr>
          <p:nvPr>
            <p:ph type="sldNum" sz="quarter" idx="4"/>
          </p:nvPr>
        </p:nvSpPr>
        <p:spPr/>
        <p:txBody>
          <a:bodyPr/>
          <a:lstStyle/>
          <a:p>
            <a:fld id="{4FFF2922-2BC4-4EEC-89B9-4A4477398F2A}" type="slidenum">
              <a:rPr lang="en-US" smtClean="0"/>
              <a:pPr/>
              <a:t>13</a:t>
            </a:fld>
            <a:endParaRPr lang="en-US"/>
          </a:p>
        </p:txBody>
      </p:sp>
      <p:pic>
        <p:nvPicPr>
          <p:cNvPr id="7" name="Picture 6">
            <a:extLst>
              <a:ext uri="{FF2B5EF4-FFF2-40B4-BE49-F238E27FC236}">
                <a16:creationId xmlns:a16="http://schemas.microsoft.com/office/drawing/2014/main" id="{C7F594D4-04B4-4C67-8F3C-58B5AF6AB2C7}"/>
              </a:ext>
            </a:extLst>
          </p:cNvPr>
          <p:cNvPicPr>
            <a:picLocks noChangeAspect="1"/>
          </p:cNvPicPr>
          <p:nvPr/>
        </p:nvPicPr>
        <p:blipFill>
          <a:blip r:embed="rId7"/>
          <a:stretch>
            <a:fillRect/>
          </a:stretch>
        </p:blipFill>
        <p:spPr>
          <a:xfrm>
            <a:off x="1420236" y="1332689"/>
            <a:ext cx="6670215" cy="2681186"/>
          </a:xfrm>
          <a:prstGeom prst="rect">
            <a:avLst/>
          </a:prstGeom>
        </p:spPr>
      </p:pic>
    </p:spTree>
    <p:extLst>
      <p:ext uri="{BB962C8B-B14F-4D97-AF65-F5344CB8AC3E}">
        <p14:creationId xmlns:p14="http://schemas.microsoft.com/office/powerpoint/2010/main" val="3073355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0AC1CE60-0148-42B2-9C3D-E5B4390E2FE0}"/>
              </a:ext>
            </a:extLst>
          </p:cNvPr>
          <p:cNvGraphicFramePr>
            <a:graphicFrameLocks noGrp="1"/>
          </p:cNvGraphicFramePr>
          <p:nvPr>
            <p:ph idx="1"/>
            <p:extLst>
              <p:ext uri="{D42A27DB-BD31-4B8C-83A1-F6EECF244321}">
                <p14:modId xmlns:p14="http://schemas.microsoft.com/office/powerpoint/2010/main" val="2683089546"/>
              </p:ext>
            </p:extLst>
          </p:nvPr>
        </p:nvGraphicFramePr>
        <p:xfrm>
          <a:off x="628650" y="1663430"/>
          <a:ext cx="7886700" cy="4513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47526DA9-DFC4-415A-97E4-FA4D51BC4117}"/>
              </a:ext>
            </a:extLst>
          </p:cNvPr>
          <p:cNvSpPr>
            <a:spLocks noGrp="1"/>
          </p:cNvSpPr>
          <p:nvPr>
            <p:ph type="title"/>
          </p:nvPr>
        </p:nvSpPr>
        <p:spPr>
          <a:xfrm>
            <a:off x="628650" y="765313"/>
            <a:ext cx="7886700" cy="720328"/>
          </a:xfrm>
        </p:spPr>
        <p:txBody>
          <a:bodyPr/>
          <a:lstStyle/>
          <a:p>
            <a:r>
              <a:rPr lang="en-US" dirty="0"/>
              <a:t>Importance of Cultural Sensitivity </a:t>
            </a:r>
          </a:p>
        </p:txBody>
      </p:sp>
      <p:sp>
        <p:nvSpPr>
          <p:cNvPr id="4" name="Footer Placeholder 3">
            <a:extLst>
              <a:ext uri="{FF2B5EF4-FFF2-40B4-BE49-F238E27FC236}">
                <a16:creationId xmlns:a16="http://schemas.microsoft.com/office/drawing/2014/main" id="{0906C656-A322-47CA-BAA6-859F3E19311B}"/>
              </a:ext>
            </a:extLst>
          </p:cNvPr>
          <p:cNvSpPr>
            <a:spLocks noGrp="1"/>
          </p:cNvSpPr>
          <p:nvPr>
            <p:ph type="ftr" sz="quarter" idx="3"/>
          </p:nvPr>
        </p:nvSpPr>
        <p:spPr/>
        <p:txBody>
          <a:bodyPr/>
          <a:lstStyle/>
          <a:p>
            <a:r>
              <a:rPr lang="en-US"/>
              <a:t>Proprietary and Confidential |</a:t>
            </a:r>
            <a:endParaRPr lang="en-US" dirty="0"/>
          </a:p>
        </p:txBody>
      </p:sp>
      <p:sp>
        <p:nvSpPr>
          <p:cNvPr id="5" name="Slide Number Placeholder 4">
            <a:extLst>
              <a:ext uri="{FF2B5EF4-FFF2-40B4-BE49-F238E27FC236}">
                <a16:creationId xmlns:a16="http://schemas.microsoft.com/office/drawing/2014/main" id="{4AB8343E-06E0-4BAA-9520-9781C5931EB2}"/>
              </a:ext>
            </a:extLst>
          </p:cNvPr>
          <p:cNvSpPr>
            <a:spLocks noGrp="1"/>
          </p:cNvSpPr>
          <p:nvPr>
            <p:ph type="sldNum" sz="quarter" idx="4"/>
          </p:nvPr>
        </p:nvSpPr>
        <p:spPr/>
        <p:txBody>
          <a:bodyPr/>
          <a:lstStyle/>
          <a:p>
            <a:fld id="{4FFF2922-2BC4-4EEC-89B9-4A4477398F2A}" type="slidenum">
              <a:rPr lang="en-US" smtClean="0"/>
              <a:pPr/>
              <a:t>14</a:t>
            </a:fld>
            <a:endParaRPr lang="en-US"/>
          </a:p>
        </p:txBody>
      </p:sp>
      <p:pic>
        <p:nvPicPr>
          <p:cNvPr id="7" name="Picture 6">
            <a:extLst>
              <a:ext uri="{FF2B5EF4-FFF2-40B4-BE49-F238E27FC236}">
                <a16:creationId xmlns:a16="http://schemas.microsoft.com/office/drawing/2014/main" id="{12A6DEAF-C262-4AFE-BDC6-3E2F0A3E20C5}"/>
              </a:ext>
            </a:extLst>
          </p:cNvPr>
          <p:cNvPicPr>
            <a:picLocks noChangeAspect="1"/>
          </p:cNvPicPr>
          <p:nvPr/>
        </p:nvPicPr>
        <p:blipFill>
          <a:blip r:embed="rId7"/>
          <a:stretch>
            <a:fillRect/>
          </a:stretch>
        </p:blipFill>
        <p:spPr>
          <a:xfrm>
            <a:off x="3674168" y="2154068"/>
            <a:ext cx="1795664" cy="1197109"/>
          </a:xfrm>
          <a:prstGeom prst="rect">
            <a:avLst/>
          </a:prstGeom>
        </p:spPr>
      </p:pic>
      <p:pic>
        <p:nvPicPr>
          <p:cNvPr id="8" name="Picture 7">
            <a:extLst>
              <a:ext uri="{FF2B5EF4-FFF2-40B4-BE49-F238E27FC236}">
                <a16:creationId xmlns:a16="http://schemas.microsoft.com/office/drawing/2014/main" id="{A05CDE07-A472-4F01-B5A7-F57B24CAE0AE}"/>
              </a:ext>
            </a:extLst>
          </p:cNvPr>
          <p:cNvPicPr>
            <a:picLocks noChangeAspect="1"/>
          </p:cNvPicPr>
          <p:nvPr/>
        </p:nvPicPr>
        <p:blipFill>
          <a:blip r:embed="rId8"/>
          <a:stretch>
            <a:fillRect/>
          </a:stretch>
        </p:blipFill>
        <p:spPr>
          <a:xfrm>
            <a:off x="4429723" y="3069984"/>
            <a:ext cx="1335140" cy="890093"/>
          </a:xfrm>
          <a:prstGeom prst="rect">
            <a:avLst/>
          </a:prstGeom>
        </p:spPr>
      </p:pic>
      <p:pic>
        <p:nvPicPr>
          <p:cNvPr id="9" name="Picture 8">
            <a:extLst>
              <a:ext uri="{FF2B5EF4-FFF2-40B4-BE49-F238E27FC236}">
                <a16:creationId xmlns:a16="http://schemas.microsoft.com/office/drawing/2014/main" id="{5D2D0037-7D74-46EF-AAF7-78AA9A3624B7}"/>
              </a:ext>
            </a:extLst>
          </p:cNvPr>
          <p:cNvPicPr>
            <a:picLocks noChangeAspect="1"/>
          </p:cNvPicPr>
          <p:nvPr/>
        </p:nvPicPr>
        <p:blipFill rotWithShape="1">
          <a:blip r:embed="rId9"/>
          <a:srcRect l="5397" t="4192" r="6832" b="15725"/>
          <a:stretch/>
        </p:blipFill>
        <p:spPr>
          <a:xfrm>
            <a:off x="6520418" y="2154068"/>
            <a:ext cx="1953749" cy="1137582"/>
          </a:xfrm>
          <a:prstGeom prst="rect">
            <a:avLst/>
          </a:prstGeom>
        </p:spPr>
      </p:pic>
      <p:pic>
        <p:nvPicPr>
          <p:cNvPr id="10" name="Picture 9">
            <a:extLst>
              <a:ext uri="{FF2B5EF4-FFF2-40B4-BE49-F238E27FC236}">
                <a16:creationId xmlns:a16="http://schemas.microsoft.com/office/drawing/2014/main" id="{0F1330BE-9EDC-472B-8E64-061BB5CCB112}"/>
              </a:ext>
            </a:extLst>
          </p:cNvPr>
          <p:cNvPicPr>
            <a:picLocks noChangeAspect="1"/>
          </p:cNvPicPr>
          <p:nvPr/>
        </p:nvPicPr>
        <p:blipFill>
          <a:blip r:embed="rId10"/>
          <a:stretch>
            <a:fillRect/>
          </a:stretch>
        </p:blipFill>
        <p:spPr>
          <a:xfrm>
            <a:off x="6022800" y="3069984"/>
            <a:ext cx="1345300" cy="890093"/>
          </a:xfrm>
          <a:prstGeom prst="rect">
            <a:avLst/>
          </a:prstGeom>
        </p:spPr>
      </p:pic>
    </p:spTree>
    <p:extLst>
      <p:ext uri="{BB962C8B-B14F-4D97-AF65-F5344CB8AC3E}">
        <p14:creationId xmlns:p14="http://schemas.microsoft.com/office/powerpoint/2010/main" val="1006903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0" y="103909"/>
            <a:ext cx="7698658" cy="1219200"/>
          </a:xfrm>
          <a:prstGeom prst="rect">
            <a:avLst/>
          </a:prstGeom>
        </p:spPr>
      </p:pic>
      <p:pic>
        <p:nvPicPr>
          <p:cNvPr id="7" name="Picture 6"/>
          <p:cNvPicPr/>
          <p:nvPr/>
        </p:nvPicPr>
        <p:blipFill>
          <a:blip r:embed="rId3"/>
          <a:stretch>
            <a:fillRect/>
          </a:stretch>
        </p:blipFill>
        <p:spPr>
          <a:xfrm>
            <a:off x="266123" y="5246832"/>
            <a:ext cx="8586932" cy="1130300"/>
          </a:xfrm>
          <a:prstGeom prst="rect">
            <a:avLst/>
          </a:prstGeom>
        </p:spPr>
      </p:pic>
      <p:sp>
        <p:nvSpPr>
          <p:cNvPr id="6" name="Text Placeholder 5">
            <a:extLst>
              <a:ext uri="{FF2B5EF4-FFF2-40B4-BE49-F238E27FC236}">
                <a16:creationId xmlns:a16="http://schemas.microsoft.com/office/drawing/2014/main" id="{B7640B89-F472-4E39-AD34-1605BD18D73C}"/>
              </a:ext>
            </a:extLst>
          </p:cNvPr>
          <p:cNvSpPr>
            <a:spLocks noGrp="1"/>
          </p:cNvSpPr>
          <p:nvPr>
            <p:ph type="body" idx="10"/>
          </p:nvPr>
        </p:nvSpPr>
        <p:spPr>
          <a:xfrm>
            <a:off x="266123" y="1622325"/>
            <a:ext cx="2478809" cy="3624508"/>
          </a:xfrm>
          <a:solidFill>
            <a:srgbClr val="00B0F0"/>
          </a:solidFill>
          <a:ln w="19050" cmpd="sng">
            <a:solidFill>
              <a:schemeClr val="tx1"/>
            </a:solidFill>
            <a:prstDash val="solid"/>
          </a:ln>
          <a:effectLst>
            <a:innerShdw blurRad="63500" dist="50800" dir="16200000">
              <a:prstClr val="black">
                <a:alpha val="50000"/>
              </a:prstClr>
            </a:innerShdw>
          </a:effectLst>
        </p:spPr>
        <p:txBody>
          <a:bodyPr vert="horz" lIns="0" tIns="52532" rIns="0" bIns="0" rtlCol="0" anchor="t">
            <a:normAutofit/>
          </a:bodyPr>
          <a:lstStyle/>
          <a:p>
            <a:pPr>
              <a:lnSpc>
                <a:spcPct val="100000"/>
              </a:lnSpc>
              <a:spcAft>
                <a:spcPts val="0"/>
              </a:spcAft>
            </a:pPr>
            <a:endParaRPr lang="en-US" sz="1600" dirty="0">
              <a:solidFill>
                <a:schemeClr val="bg1"/>
              </a:solidFill>
            </a:endParaRPr>
          </a:p>
          <a:p>
            <a:pPr>
              <a:lnSpc>
                <a:spcPct val="100000"/>
              </a:lnSpc>
              <a:spcAft>
                <a:spcPts val="0"/>
              </a:spcAft>
            </a:pPr>
            <a:r>
              <a:rPr lang="en-US" sz="1600" dirty="0">
                <a:solidFill>
                  <a:schemeClr val="bg1"/>
                </a:solidFill>
              </a:rPr>
              <a:t>Prospect Medical membership is very diverse. Members who do not speak English as their primary language and have limited ability to speak, write, or understand English can be limited English proficient or “LEP”.</a:t>
            </a:r>
          </a:p>
        </p:txBody>
      </p:sp>
      <p:sp>
        <p:nvSpPr>
          <p:cNvPr id="10" name="Text Placeholder 5">
            <a:extLst>
              <a:ext uri="{FF2B5EF4-FFF2-40B4-BE49-F238E27FC236}">
                <a16:creationId xmlns:a16="http://schemas.microsoft.com/office/drawing/2014/main" id="{107BBB2B-442F-4570-B50B-9E198BECA45E}"/>
              </a:ext>
            </a:extLst>
          </p:cNvPr>
          <p:cNvSpPr txBox="1">
            <a:spLocks/>
          </p:cNvSpPr>
          <p:nvPr/>
        </p:nvSpPr>
        <p:spPr>
          <a:xfrm>
            <a:off x="2935429" y="1622325"/>
            <a:ext cx="2615045" cy="3610913"/>
          </a:xfrm>
          <a:prstGeom prst="rect">
            <a:avLst/>
          </a:prstGeom>
          <a:solidFill>
            <a:srgbClr val="35538D"/>
          </a:solidFill>
          <a:ln w="19050" cmpd="sng">
            <a:solidFill>
              <a:schemeClr val="tx1"/>
            </a:solidFill>
            <a:prstDash val="solid"/>
          </a:ln>
          <a:effectLst>
            <a:innerShdw blurRad="63500" dist="50800" dir="16200000">
              <a:prstClr val="black">
                <a:alpha val="50000"/>
              </a:prstClr>
            </a:innerShdw>
          </a:effectLst>
        </p:spPr>
        <p:txBody>
          <a:bodyPr vert="horz" lIns="0" tIns="52532" rIns="0" bIns="0" anchor="t"/>
          <a:lstStyle/>
          <a:p>
            <a:pPr algn="ctr">
              <a:lnSpc>
                <a:spcPct val="120000"/>
              </a:lnSpc>
              <a:spcAft>
                <a:spcPts val="3141"/>
              </a:spcAft>
            </a:pPr>
            <a:endParaRPr lang="en-US" sz="1600" spc="80" dirty="0">
              <a:solidFill>
                <a:schemeClr val="bg1"/>
              </a:solidFill>
              <a:latin typeface="Tahoma" charset="0"/>
              <a:ea typeface="Tahoma" charset="0"/>
              <a:cs typeface="Tahoma" charset="0"/>
            </a:endParaRPr>
          </a:p>
          <a:p>
            <a:pPr algn="ctr">
              <a:lnSpc>
                <a:spcPct val="120000"/>
              </a:lnSpc>
              <a:spcAft>
                <a:spcPts val="3141"/>
              </a:spcAft>
            </a:pPr>
            <a:r>
              <a:rPr lang="en-US" sz="1600" spc="80" dirty="0">
                <a:solidFill>
                  <a:schemeClr val="bg1"/>
                </a:solidFill>
                <a:latin typeface="Tahoma" charset="0"/>
                <a:ea typeface="Tahoma" charset="0"/>
                <a:cs typeface="Tahoma" charset="0"/>
              </a:rPr>
              <a:t>Members who are LEP may be entitled language assistance with respect to a particular type or service, benefit, or encounter. </a:t>
            </a:r>
          </a:p>
        </p:txBody>
      </p:sp>
      <p:sp>
        <p:nvSpPr>
          <p:cNvPr id="11" name="Text Placeholder 5">
            <a:extLst>
              <a:ext uri="{FF2B5EF4-FFF2-40B4-BE49-F238E27FC236}">
                <a16:creationId xmlns:a16="http://schemas.microsoft.com/office/drawing/2014/main" id="{3CC8F9C0-93CB-4A95-96AD-43E8B2CCD531}"/>
              </a:ext>
            </a:extLst>
          </p:cNvPr>
          <p:cNvSpPr txBox="1">
            <a:spLocks/>
          </p:cNvSpPr>
          <p:nvPr/>
        </p:nvSpPr>
        <p:spPr>
          <a:xfrm>
            <a:off x="5807651" y="1622324"/>
            <a:ext cx="2788227" cy="3624508"/>
          </a:xfrm>
          <a:prstGeom prst="rect">
            <a:avLst/>
          </a:prstGeom>
          <a:solidFill>
            <a:srgbClr val="00B0F0"/>
          </a:solidFill>
          <a:ln w="19050" cmpd="sng">
            <a:solidFill>
              <a:schemeClr val="tx1"/>
            </a:solidFill>
            <a:prstDash val="solid"/>
          </a:ln>
          <a:effectLst>
            <a:innerShdw blurRad="63500" dist="50800" dir="16200000">
              <a:prstClr val="black">
                <a:alpha val="50000"/>
              </a:prstClr>
            </a:innerShdw>
          </a:effectLst>
        </p:spPr>
        <p:txBody>
          <a:bodyPr vert="horz" wrap="square" lIns="0" tIns="0" rIns="0" bIns="0" anchor="t"/>
          <a:lstStyle/>
          <a:p>
            <a:pPr algn="ctr"/>
            <a:endParaRPr lang="en-US" sz="1600" spc="80" dirty="0">
              <a:solidFill>
                <a:schemeClr val="bg1"/>
              </a:solidFill>
              <a:latin typeface="Tahoma" charset="0"/>
              <a:ea typeface="Tahoma" charset="0"/>
              <a:cs typeface="Tahoma" charset="0"/>
            </a:endParaRPr>
          </a:p>
          <a:p>
            <a:pPr algn="ctr"/>
            <a:r>
              <a:rPr lang="en-US" sz="1600" spc="80" dirty="0">
                <a:solidFill>
                  <a:schemeClr val="bg1"/>
                </a:solidFill>
                <a:latin typeface="Tahoma" charset="0"/>
                <a:ea typeface="Tahoma" charset="0"/>
                <a:cs typeface="Tahoma" charset="0"/>
              </a:rPr>
              <a:t>Prospect Medical provides:</a:t>
            </a:r>
          </a:p>
          <a:p>
            <a:pPr algn="ctr"/>
            <a:endParaRPr lang="en-US" sz="1600" spc="80" dirty="0">
              <a:solidFill>
                <a:schemeClr val="bg1"/>
              </a:solidFill>
              <a:latin typeface="Tahoma" charset="0"/>
              <a:ea typeface="Tahoma" charset="0"/>
              <a:cs typeface="Tahoma" charset="0"/>
            </a:endParaRPr>
          </a:p>
          <a:p>
            <a:pPr marL="285750" indent="-285750">
              <a:buFont typeface="Wingdings" panose="05000000000000000000" pitchFamily="2" charset="2"/>
              <a:buChar char="ü"/>
            </a:pPr>
            <a:r>
              <a:rPr lang="en-US" sz="1600" spc="80" dirty="0">
                <a:solidFill>
                  <a:schemeClr val="bg1"/>
                </a:solidFill>
                <a:latin typeface="Tahoma" charset="0"/>
                <a:ea typeface="Tahoma" charset="0"/>
                <a:cs typeface="Tahoma" charset="0"/>
              </a:rPr>
              <a:t>face-to-face oral interpretation</a:t>
            </a:r>
          </a:p>
          <a:p>
            <a:pPr marL="285750" indent="-285750">
              <a:buFont typeface="Wingdings" panose="05000000000000000000" pitchFamily="2" charset="2"/>
              <a:buChar char="ü"/>
            </a:pPr>
            <a:r>
              <a:rPr lang="en-US" sz="1600" spc="80" dirty="0">
                <a:solidFill>
                  <a:schemeClr val="bg1"/>
                </a:solidFill>
                <a:latin typeface="Tahoma" charset="0"/>
                <a:ea typeface="Tahoma" charset="0"/>
                <a:cs typeface="Tahoma" charset="0"/>
              </a:rPr>
              <a:t>sign language interpretation for medical appointments</a:t>
            </a:r>
          </a:p>
          <a:p>
            <a:pPr marL="285750" indent="-285750">
              <a:buFont typeface="Wingdings" panose="05000000000000000000" pitchFamily="2" charset="2"/>
              <a:buChar char="ü"/>
            </a:pPr>
            <a:r>
              <a:rPr lang="en-US" sz="1600" spc="80" dirty="0">
                <a:solidFill>
                  <a:schemeClr val="bg1"/>
                </a:solidFill>
                <a:latin typeface="Tahoma" charset="0"/>
                <a:ea typeface="Tahoma" charset="0"/>
                <a:cs typeface="Tahoma" charset="0"/>
              </a:rPr>
              <a:t>telephonic interpretation</a:t>
            </a:r>
          </a:p>
          <a:p>
            <a:pPr marL="285750" indent="-285750">
              <a:buFont typeface="Wingdings" panose="05000000000000000000" pitchFamily="2" charset="2"/>
              <a:buChar char="ü"/>
            </a:pPr>
            <a:r>
              <a:rPr lang="en-US" sz="1600" spc="80" dirty="0">
                <a:solidFill>
                  <a:schemeClr val="bg1"/>
                </a:solidFill>
                <a:latin typeface="Tahoma" charset="0"/>
                <a:ea typeface="Tahoma" charset="0"/>
                <a:cs typeface="Tahoma" charset="0"/>
              </a:rPr>
              <a:t>translated written communication</a:t>
            </a:r>
          </a:p>
          <a:p>
            <a:pPr marL="285750" indent="-285750">
              <a:buFont typeface="Wingdings" panose="05000000000000000000" pitchFamily="2" charset="2"/>
              <a:buChar char="ü"/>
            </a:pPr>
            <a:r>
              <a:rPr lang="en-US" sz="1600" spc="80" dirty="0">
                <a:solidFill>
                  <a:schemeClr val="bg1"/>
                </a:solidFill>
                <a:latin typeface="Tahoma" charset="0"/>
                <a:ea typeface="Tahoma" charset="0"/>
                <a:cs typeface="Tahoma" charset="0"/>
              </a:rPr>
              <a:t>Alternate format of materials – </a:t>
            </a:r>
            <a:r>
              <a:rPr lang="en-US" sz="1600" i="1" spc="80" dirty="0">
                <a:solidFill>
                  <a:schemeClr val="bg1"/>
                </a:solidFill>
                <a:latin typeface="Tahoma" charset="0"/>
                <a:ea typeface="Tahoma" charset="0"/>
                <a:cs typeface="Tahoma" charset="0"/>
              </a:rPr>
              <a:t>upon request partnered with Health Plan</a:t>
            </a:r>
          </a:p>
        </p:txBody>
      </p:sp>
      <p:sp>
        <p:nvSpPr>
          <p:cNvPr id="5" name="TextBox 4">
            <a:extLst>
              <a:ext uri="{FF2B5EF4-FFF2-40B4-BE49-F238E27FC236}">
                <a16:creationId xmlns:a16="http://schemas.microsoft.com/office/drawing/2014/main" id="{BEF82373-4EC6-4B9A-92C2-60D81B8CD63B}"/>
              </a:ext>
            </a:extLst>
          </p:cNvPr>
          <p:cNvSpPr txBox="1"/>
          <p:nvPr/>
        </p:nvSpPr>
        <p:spPr>
          <a:xfrm>
            <a:off x="3274142" y="619504"/>
            <a:ext cx="4424515" cy="369332"/>
          </a:xfrm>
          <a:prstGeom prst="rect">
            <a:avLst/>
          </a:prstGeom>
          <a:noFill/>
        </p:spPr>
        <p:txBody>
          <a:bodyPr wrap="square" rtlCol="0">
            <a:spAutoFit/>
          </a:bodyPr>
          <a:lstStyle/>
          <a:p>
            <a:pPr algn="ctr"/>
            <a:r>
              <a:rPr lang="en-US" b="1" dirty="0">
                <a:solidFill>
                  <a:schemeClr val="accent1">
                    <a:lumMod val="75000"/>
                  </a:schemeClr>
                </a:solidFill>
              </a:rPr>
              <a:t>Diverse Member Population</a:t>
            </a:r>
          </a:p>
        </p:txBody>
      </p:sp>
    </p:spTree>
    <p:extLst>
      <p:ext uri="{BB962C8B-B14F-4D97-AF65-F5344CB8AC3E}">
        <p14:creationId xmlns:p14="http://schemas.microsoft.com/office/powerpoint/2010/main" val="4210244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80573F60-9FF8-4A2B-8EAA-F63475E85354}"/>
              </a:ext>
            </a:extLst>
          </p:cNvPr>
          <p:cNvGraphicFramePr>
            <a:graphicFrameLocks noGrp="1"/>
          </p:cNvGraphicFramePr>
          <p:nvPr>
            <p:ph idx="1"/>
            <p:extLst>
              <p:ext uri="{D42A27DB-BD31-4B8C-83A1-F6EECF244321}">
                <p14:modId xmlns:p14="http://schemas.microsoft.com/office/powerpoint/2010/main" val="1889674263"/>
              </p:ext>
            </p:extLst>
          </p:nvPr>
        </p:nvGraphicFramePr>
        <p:xfrm>
          <a:off x="628650" y="1622323"/>
          <a:ext cx="7886700" cy="4554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A174B857-CB94-40C0-9EA9-EF22A50CA8EE}"/>
              </a:ext>
            </a:extLst>
          </p:cNvPr>
          <p:cNvSpPr>
            <a:spLocks noGrp="1"/>
          </p:cNvSpPr>
          <p:nvPr>
            <p:ph type="title"/>
          </p:nvPr>
        </p:nvSpPr>
        <p:spPr/>
        <p:txBody>
          <a:bodyPr/>
          <a:lstStyle/>
          <a:p>
            <a:r>
              <a:rPr lang="en-US" dirty="0"/>
              <a:t>Language Services </a:t>
            </a:r>
            <a:br>
              <a:rPr lang="en-US" dirty="0"/>
            </a:br>
            <a:endParaRPr lang="en-US" dirty="0"/>
          </a:p>
        </p:txBody>
      </p:sp>
      <p:sp>
        <p:nvSpPr>
          <p:cNvPr id="4" name="Footer Placeholder 3">
            <a:extLst>
              <a:ext uri="{FF2B5EF4-FFF2-40B4-BE49-F238E27FC236}">
                <a16:creationId xmlns:a16="http://schemas.microsoft.com/office/drawing/2014/main" id="{937AEAD9-54EA-4316-BDEF-7133C449BA46}"/>
              </a:ext>
            </a:extLst>
          </p:cNvPr>
          <p:cNvSpPr>
            <a:spLocks noGrp="1"/>
          </p:cNvSpPr>
          <p:nvPr>
            <p:ph type="ftr" sz="quarter" idx="3"/>
          </p:nvPr>
        </p:nvSpPr>
        <p:spPr/>
        <p:txBody>
          <a:bodyPr/>
          <a:lstStyle/>
          <a:p>
            <a:r>
              <a:rPr lang="en-US"/>
              <a:t>Proprietary and Confidential |</a:t>
            </a:r>
            <a:endParaRPr lang="en-US" dirty="0"/>
          </a:p>
        </p:txBody>
      </p:sp>
      <p:sp>
        <p:nvSpPr>
          <p:cNvPr id="5" name="Slide Number Placeholder 4">
            <a:extLst>
              <a:ext uri="{FF2B5EF4-FFF2-40B4-BE49-F238E27FC236}">
                <a16:creationId xmlns:a16="http://schemas.microsoft.com/office/drawing/2014/main" id="{797DDAE3-F291-4DB2-BB44-37ABBBAA4370}"/>
              </a:ext>
            </a:extLst>
          </p:cNvPr>
          <p:cNvSpPr>
            <a:spLocks noGrp="1"/>
          </p:cNvSpPr>
          <p:nvPr>
            <p:ph type="sldNum" sz="quarter" idx="4"/>
          </p:nvPr>
        </p:nvSpPr>
        <p:spPr/>
        <p:txBody>
          <a:bodyPr/>
          <a:lstStyle/>
          <a:p>
            <a:fld id="{4FFF2922-2BC4-4EEC-89B9-4A4477398F2A}" type="slidenum">
              <a:rPr lang="en-US" smtClean="0"/>
              <a:pPr/>
              <a:t>16</a:t>
            </a:fld>
            <a:endParaRPr lang="en-US"/>
          </a:p>
        </p:txBody>
      </p:sp>
    </p:spTree>
    <p:extLst>
      <p:ext uri="{BB962C8B-B14F-4D97-AF65-F5344CB8AC3E}">
        <p14:creationId xmlns:p14="http://schemas.microsoft.com/office/powerpoint/2010/main" val="725108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88049E-A58C-4772-8952-19E804268A55}"/>
              </a:ext>
            </a:extLst>
          </p:cNvPr>
          <p:cNvSpPr>
            <a:spLocks noGrp="1"/>
          </p:cNvSpPr>
          <p:nvPr>
            <p:ph idx="1"/>
          </p:nvPr>
        </p:nvSpPr>
        <p:spPr>
          <a:xfrm>
            <a:off x="628650" y="1519084"/>
            <a:ext cx="7886700" cy="4657879"/>
          </a:xfrm>
        </p:spPr>
        <p:txBody>
          <a:bodyPr>
            <a:normAutofit fontScale="25000" lnSpcReduction="20000"/>
          </a:bodyPr>
          <a:lstStyle/>
          <a:p>
            <a:pPr marL="960120">
              <a:lnSpc>
                <a:spcPct val="120000"/>
              </a:lnSpc>
              <a:spcAft>
                <a:spcPts val="0"/>
              </a:spcAft>
            </a:pPr>
            <a:r>
              <a:rPr lang="en-US" sz="6400" spc="45" dirty="0">
                <a:solidFill>
                  <a:srgbClr val="35538D"/>
                </a:solidFill>
                <a:latin typeface="Calibri" panose="020F0502020204030204" pitchFamily="34" charset="0"/>
                <a:cs typeface="Calibri" panose="020F0502020204030204" pitchFamily="34" charset="0"/>
              </a:rPr>
              <a:t>1. Culture is defined as: </a:t>
            </a:r>
          </a:p>
          <a:p>
            <a:pPr marL="960120">
              <a:lnSpc>
                <a:spcPct val="120000"/>
              </a:lnSpc>
              <a:spcAft>
                <a:spcPts val="0"/>
              </a:spcAft>
            </a:pPr>
            <a:endParaRPr lang="en-US" sz="6400" spc="45" dirty="0">
              <a:solidFill>
                <a:srgbClr val="35538D"/>
              </a:solidFill>
              <a:latin typeface="Calibri" panose="020F0502020204030204" pitchFamily="34" charset="0"/>
              <a:cs typeface="Calibri" panose="020F0502020204030204" pitchFamily="34" charset="0"/>
            </a:endParaRPr>
          </a:p>
          <a:p>
            <a:pPr marL="1936433" lvl="2" indent="-514350">
              <a:lnSpc>
                <a:spcPct val="120000"/>
              </a:lnSpc>
              <a:spcAft>
                <a:spcPts val="0"/>
              </a:spcAft>
              <a:buFont typeface="Calibri" panose="020F0502020204030204" pitchFamily="34" charset="0"/>
              <a:buAutoNum type="alphaLcPeriod"/>
            </a:pPr>
            <a:r>
              <a:rPr lang="en-US" sz="6400" spc="0" dirty="0">
                <a:solidFill>
                  <a:srgbClr val="35538D"/>
                </a:solidFill>
                <a:latin typeface="Calibri" panose="020F0502020204030204" pitchFamily="34" charset="0"/>
                <a:cs typeface="Calibri" panose="020F0502020204030204" pitchFamily="34" charset="0"/>
              </a:rPr>
              <a:t>Thoughts </a:t>
            </a:r>
          </a:p>
          <a:p>
            <a:pPr marL="1936433" lvl="2" indent="-514350">
              <a:lnSpc>
                <a:spcPct val="120000"/>
              </a:lnSpc>
              <a:spcAft>
                <a:spcPts val="0"/>
              </a:spcAft>
              <a:buFont typeface="Calibri" panose="020F0502020204030204" pitchFamily="34" charset="0"/>
              <a:buAutoNum type="alphaLcPeriod"/>
            </a:pPr>
            <a:r>
              <a:rPr lang="en-US" sz="6400" spc="0" dirty="0">
                <a:solidFill>
                  <a:srgbClr val="35538D"/>
                </a:solidFill>
                <a:latin typeface="Calibri" panose="020F0502020204030204" pitchFamily="34" charset="0"/>
                <a:cs typeface="Calibri" panose="020F0502020204030204" pitchFamily="34" charset="0"/>
              </a:rPr>
              <a:t>Communications and Languages</a:t>
            </a:r>
          </a:p>
          <a:p>
            <a:pPr marL="1936433" lvl="2" indent="-514350">
              <a:lnSpc>
                <a:spcPct val="120000"/>
              </a:lnSpc>
              <a:spcAft>
                <a:spcPts val="0"/>
              </a:spcAft>
              <a:buFont typeface="Calibri" panose="020F0502020204030204" pitchFamily="34" charset="0"/>
              <a:buAutoNum type="alphaLcPeriod"/>
            </a:pPr>
            <a:r>
              <a:rPr lang="en-US" sz="6400" spc="5" dirty="0">
                <a:solidFill>
                  <a:srgbClr val="35538D"/>
                </a:solidFill>
                <a:latin typeface="Calibri" panose="020F0502020204030204" pitchFamily="34" charset="0"/>
                <a:cs typeface="Calibri" panose="020F0502020204030204" pitchFamily="34" charset="0"/>
              </a:rPr>
              <a:t>Relationships and expected behaviors of racial, ethnic, religious, social or political group</a:t>
            </a:r>
          </a:p>
          <a:p>
            <a:pPr marL="1936433" lvl="2" indent="-514350">
              <a:lnSpc>
                <a:spcPct val="120000"/>
              </a:lnSpc>
              <a:spcAft>
                <a:spcPts val="0"/>
              </a:spcAft>
              <a:buFont typeface="Calibri" panose="020F0502020204030204" pitchFamily="34" charset="0"/>
              <a:buAutoNum type="alphaLcPeriod"/>
            </a:pPr>
            <a:r>
              <a:rPr lang="en-US" sz="6400" spc="5" dirty="0">
                <a:solidFill>
                  <a:srgbClr val="35538D"/>
                </a:solidFill>
                <a:latin typeface="Calibri" panose="020F0502020204030204" pitchFamily="34" charset="0"/>
                <a:cs typeface="Calibri" panose="020F0502020204030204" pitchFamily="34" charset="0"/>
              </a:rPr>
              <a:t>Practices, beliefs, values, customs and rituals </a:t>
            </a:r>
          </a:p>
          <a:p>
            <a:pPr marL="1936433" lvl="2" indent="-514350">
              <a:lnSpc>
                <a:spcPct val="120000"/>
              </a:lnSpc>
              <a:spcAft>
                <a:spcPts val="0"/>
              </a:spcAft>
              <a:buFont typeface="Calibri" panose="020F0502020204030204" pitchFamily="34" charset="0"/>
              <a:buAutoNum type="alphaLcPeriod"/>
            </a:pPr>
            <a:r>
              <a:rPr lang="en-US" sz="6400" spc="5" dirty="0">
                <a:solidFill>
                  <a:srgbClr val="35538D"/>
                </a:solidFill>
                <a:latin typeface="Calibri" panose="020F0502020204030204" pitchFamily="34" charset="0"/>
                <a:cs typeface="Calibri" panose="020F0502020204030204" pitchFamily="34" charset="0"/>
              </a:rPr>
              <a:t>All the above</a:t>
            </a:r>
          </a:p>
          <a:p>
            <a:pPr marL="960120">
              <a:lnSpc>
                <a:spcPct val="120000"/>
              </a:lnSpc>
              <a:spcBef>
                <a:spcPts val="2945"/>
              </a:spcBef>
              <a:spcAft>
                <a:spcPts val="0"/>
              </a:spcAft>
            </a:pPr>
            <a:r>
              <a:rPr lang="en-US" sz="6400" spc="40" dirty="0">
                <a:solidFill>
                  <a:srgbClr val="35538D"/>
                </a:solidFill>
                <a:latin typeface="Calibri" panose="020F0502020204030204" pitchFamily="34" charset="0"/>
                <a:cs typeface="Calibri" panose="020F0502020204030204" pitchFamily="34" charset="0"/>
              </a:rPr>
              <a:t>2. All are Cultural Incompetence factors EXECPT: </a:t>
            </a:r>
          </a:p>
          <a:p>
            <a:pPr marL="1371600" indent="502920">
              <a:lnSpc>
                <a:spcPct val="120000"/>
              </a:lnSpc>
              <a:spcBef>
                <a:spcPts val="405"/>
              </a:spcBef>
              <a:spcAft>
                <a:spcPts val="0"/>
              </a:spcAft>
              <a:buFont typeface="Arial"/>
              <a:buAutoNum type="alphaLcPeriod"/>
            </a:pPr>
            <a:r>
              <a:rPr lang="en-US" sz="6400" spc="0" dirty="0">
                <a:solidFill>
                  <a:srgbClr val="35538D"/>
                </a:solidFill>
                <a:latin typeface="Calibri" panose="020F0502020204030204" pitchFamily="34" charset="0"/>
                <a:cs typeface="Calibri" panose="020F0502020204030204" pitchFamily="34" charset="0"/>
              </a:rPr>
              <a:t>Prejudice </a:t>
            </a:r>
          </a:p>
          <a:p>
            <a:pPr marL="1371600" indent="502920">
              <a:lnSpc>
                <a:spcPct val="120000"/>
              </a:lnSpc>
              <a:spcBef>
                <a:spcPts val="330"/>
              </a:spcBef>
              <a:spcAft>
                <a:spcPts val="0"/>
              </a:spcAft>
              <a:buFont typeface="Arial"/>
              <a:buAutoNum type="alphaLcPeriod"/>
            </a:pPr>
            <a:r>
              <a:rPr lang="en-US" sz="6400" spc="0" dirty="0">
                <a:solidFill>
                  <a:srgbClr val="35538D"/>
                </a:solidFill>
                <a:latin typeface="Calibri" panose="020F0502020204030204" pitchFamily="34" charset="0"/>
                <a:cs typeface="Calibri" panose="020F0502020204030204" pitchFamily="34" charset="0"/>
              </a:rPr>
              <a:t>Bias</a:t>
            </a:r>
          </a:p>
          <a:p>
            <a:pPr marL="1371600" indent="502920">
              <a:lnSpc>
                <a:spcPct val="120000"/>
              </a:lnSpc>
              <a:spcBef>
                <a:spcPts val="330"/>
              </a:spcBef>
              <a:spcAft>
                <a:spcPts val="0"/>
              </a:spcAft>
              <a:buFont typeface="Arial"/>
              <a:buAutoNum type="alphaLcPeriod"/>
            </a:pPr>
            <a:r>
              <a:rPr lang="en-US" sz="6400" spc="-10" dirty="0">
                <a:solidFill>
                  <a:srgbClr val="35538D"/>
                </a:solidFill>
                <a:latin typeface="Calibri" panose="020F0502020204030204" pitchFamily="34" charset="0"/>
                <a:cs typeface="Calibri" panose="020F0502020204030204" pitchFamily="34" charset="0"/>
              </a:rPr>
              <a:t>Stereotype  </a:t>
            </a:r>
          </a:p>
          <a:p>
            <a:pPr marL="1371600" indent="502920">
              <a:lnSpc>
                <a:spcPct val="120000"/>
              </a:lnSpc>
              <a:spcBef>
                <a:spcPts val="380"/>
              </a:spcBef>
              <a:spcAft>
                <a:spcPts val="0"/>
              </a:spcAft>
              <a:buFont typeface="Arial"/>
              <a:buAutoNum type="alphaLcPeriod"/>
            </a:pPr>
            <a:r>
              <a:rPr lang="en-US" sz="6400" spc="0" dirty="0">
                <a:solidFill>
                  <a:srgbClr val="35538D"/>
                </a:solidFill>
                <a:latin typeface="Calibri" panose="020F0502020204030204" pitchFamily="34" charset="0"/>
                <a:cs typeface="Calibri" panose="020F0502020204030204" pitchFamily="34" charset="0"/>
              </a:rPr>
              <a:t>Equality  </a:t>
            </a:r>
          </a:p>
          <a:p>
            <a:pPr marL="1371600" indent="502920">
              <a:lnSpc>
                <a:spcPct val="120000"/>
              </a:lnSpc>
              <a:spcBef>
                <a:spcPts val="355"/>
              </a:spcBef>
              <a:spcAft>
                <a:spcPts val="4570"/>
              </a:spcAft>
              <a:buFont typeface="Arial"/>
              <a:buAutoNum type="alphaLcPeriod"/>
            </a:pPr>
            <a:r>
              <a:rPr lang="en-US" sz="6400" spc="-5" dirty="0">
                <a:solidFill>
                  <a:srgbClr val="35538D"/>
                </a:solidFill>
                <a:latin typeface="Calibri" panose="020F0502020204030204" pitchFamily="34" charset="0"/>
                <a:cs typeface="Calibri" panose="020F0502020204030204" pitchFamily="34" charset="0"/>
              </a:rPr>
              <a:t>Privilege </a:t>
            </a:r>
          </a:p>
          <a:p>
            <a:endParaRPr lang="en-US" dirty="0"/>
          </a:p>
        </p:txBody>
      </p:sp>
      <p:sp>
        <p:nvSpPr>
          <p:cNvPr id="3" name="Title 2">
            <a:extLst>
              <a:ext uri="{FF2B5EF4-FFF2-40B4-BE49-F238E27FC236}">
                <a16:creationId xmlns:a16="http://schemas.microsoft.com/office/drawing/2014/main" id="{8A71362A-AEF6-45B1-A267-F2851787E177}"/>
              </a:ext>
            </a:extLst>
          </p:cNvPr>
          <p:cNvSpPr>
            <a:spLocks noGrp="1"/>
          </p:cNvSpPr>
          <p:nvPr>
            <p:ph type="title"/>
          </p:nvPr>
        </p:nvSpPr>
        <p:spPr>
          <a:xfrm>
            <a:off x="628650" y="765313"/>
            <a:ext cx="7886700" cy="753771"/>
          </a:xfrm>
        </p:spPr>
        <p:txBody>
          <a:bodyPr/>
          <a:lstStyle/>
          <a:p>
            <a:r>
              <a:rPr lang="en-US" dirty="0"/>
              <a:t>Knowledge Check </a:t>
            </a:r>
          </a:p>
        </p:txBody>
      </p:sp>
      <p:sp>
        <p:nvSpPr>
          <p:cNvPr id="4" name="Footer Placeholder 3">
            <a:extLst>
              <a:ext uri="{FF2B5EF4-FFF2-40B4-BE49-F238E27FC236}">
                <a16:creationId xmlns:a16="http://schemas.microsoft.com/office/drawing/2014/main" id="{733003D4-A3F9-4915-892D-EA3A3703ED6E}"/>
              </a:ext>
            </a:extLst>
          </p:cNvPr>
          <p:cNvSpPr>
            <a:spLocks noGrp="1"/>
          </p:cNvSpPr>
          <p:nvPr>
            <p:ph type="ftr" sz="quarter" idx="3"/>
          </p:nvPr>
        </p:nvSpPr>
        <p:spPr/>
        <p:txBody>
          <a:bodyPr/>
          <a:lstStyle/>
          <a:p>
            <a:r>
              <a:rPr lang="en-US"/>
              <a:t>Proprietary and Confidential |</a:t>
            </a:r>
            <a:endParaRPr lang="en-US" dirty="0"/>
          </a:p>
        </p:txBody>
      </p:sp>
      <p:sp>
        <p:nvSpPr>
          <p:cNvPr id="5" name="Slide Number Placeholder 4">
            <a:extLst>
              <a:ext uri="{FF2B5EF4-FFF2-40B4-BE49-F238E27FC236}">
                <a16:creationId xmlns:a16="http://schemas.microsoft.com/office/drawing/2014/main" id="{CB2E163B-33A6-4CC4-AED3-389325324C1D}"/>
              </a:ext>
            </a:extLst>
          </p:cNvPr>
          <p:cNvSpPr>
            <a:spLocks noGrp="1"/>
          </p:cNvSpPr>
          <p:nvPr>
            <p:ph type="sldNum" sz="quarter" idx="4"/>
          </p:nvPr>
        </p:nvSpPr>
        <p:spPr/>
        <p:txBody>
          <a:bodyPr/>
          <a:lstStyle/>
          <a:p>
            <a:fld id="{4FFF2922-2BC4-4EEC-89B9-4A4477398F2A}" type="slidenum">
              <a:rPr lang="en-US" smtClean="0"/>
              <a:pPr/>
              <a:t>17</a:t>
            </a:fld>
            <a:endParaRPr lang="en-US"/>
          </a:p>
        </p:txBody>
      </p:sp>
    </p:spTree>
    <p:extLst>
      <p:ext uri="{BB962C8B-B14F-4D97-AF65-F5344CB8AC3E}">
        <p14:creationId xmlns:p14="http://schemas.microsoft.com/office/powerpoint/2010/main" val="2675366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88049E-A58C-4772-8952-19E804268A55}"/>
              </a:ext>
            </a:extLst>
          </p:cNvPr>
          <p:cNvSpPr>
            <a:spLocks noGrp="1"/>
          </p:cNvSpPr>
          <p:nvPr>
            <p:ph idx="1"/>
          </p:nvPr>
        </p:nvSpPr>
        <p:spPr>
          <a:xfrm>
            <a:off x="628650" y="1625600"/>
            <a:ext cx="7886700" cy="4551363"/>
          </a:xfrm>
        </p:spPr>
        <p:txBody>
          <a:bodyPr>
            <a:normAutofit fontScale="25000" lnSpcReduction="20000"/>
          </a:bodyPr>
          <a:lstStyle/>
          <a:p>
            <a:pPr marL="960120">
              <a:lnSpc>
                <a:spcPct val="120000"/>
              </a:lnSpc>
              <a:spcAft>
                <a:spcPts val="0"/>
              </a:spcAft>
            </a:pPr>
            <a:r>
              <a:rPr lang="en-US" sz="6400" spc="45" dirty="0">
                <a:solidFill>
                  <a:srgbClr val="35538D"/>
                </a:solidFill>
                <a:latin typeface="Arial" panose="02020603050405020304" pitchFamily="2"/>
              </a:rPr>
              <a:t>3. A human being or a population’s </a:t>
            </a:r>
            <a:r>
              <a:rPr lang="en-US" sz="6400" u="sng" spc="45" dirty="0">
                <a:solidFill>
                  <a:srgbClr val="35538D"/>
                </a:solidFill>
                <a:latin typeface="Arial" panose="02020603050405020304" pitchFamily="2"/>
              </a:rPr>
              <a:t>race</a:t>
            </a:r>
            <a:r>
              <a:rPr lang="en-US" sz="6400" spc="45" dirty="0">
                <a:solidFill>
                  <a:srgbClr val="35538D"/>
                </a:solidFill>
                <a:latin typeface="Arial" panose="02020603050405020304" pitchFamily="2"/>
              </a:rPr>
              <a:t> can be distinguished by: </a:t>
            </a:r>
          </a:p>
          <a:p>
            <a:pPr marL="960120">
              <a:lnSpc>
                <a:spcPct val="120000"/>
              </a:lnSpc>
              <a:spcAft>
                <a:spcPts val="0"/>
              </a:spcAft>
            </a:pPr>
            <a:endParaRPr lang="en-US" sz="6400" spc="45" dirty="0">
              <a:solidFill>
                <a:srgbClr val="35538D"/>
              </a:solidFill>
              <a:latin typeface="Arial" panose="02020603050405020304" pitchFamily="2"/>
            </a:endParaRPr>
          </a:p>
          <a:p>
            <a:pPr marL="1936433" lvl="2" indent="-514350">
              <a:lnSpc>
                <a:spcPct val="120000"/>
              </a:lnSpc>
              <a:spcAft>
                <a:spcPts val="0"/>
              </a:spcAft>
              <a:buFont typeface="Calibri" panose="020F0502020204030204" pitchFamily="34" charset="0"/>
              <a:buAutoNum type="alphaLcPeriod"/>
            </a:pPr>
            <a:r>
              <a:rPr lang="en-US" sz="6400" spc="0" dirty="0">
                <a:solidFill>
                  <a:srgbClr val="35538D"/>
                </a:solidFill>
                <a:latin typeface="Arial" panose="02020603050405020304" pitchFamily="2"/>
              </a:rPr>
              <a:t>Common Language</a:t>
            </a:r>
          </a:p>
          <a:p>
            <a:pPr marL="1936433" lvl="2" indent="-514350">
              <a:lnSpc>
                <a:spcPct val="120000"/>
              </a:lnSpc>
              <a:spcAft>
                <a:spcPts val="0"/>
              </a:spcAft>
              <a:buFont typeface="Calibri" panose="020F0502020204030204" pitchFamily="34" charset="0"/>
              <a:buAutoNum type="alphaLcPeriod"/>
            </a:pPr>
            <a:r>
              <a:rPr lang="en-US" sz="6400" spc="0" dirty="0">
                <a:solidFill>
                  <a:srgbClr val="35538D"/>
                </a:solidFill>
                <a:latin typeface="Arial" panose="02020603050405020304" pitchFamily="2"/>
              </a:rPr>
              <a:t>Shape of eyes</a:t>
            </a:r>
          </a:p>
          <a:p>
            <a:pPr marL="1936433" lvl="2" indent="-514350">
              <a:lnSpc>
                <a:spcPct val="120000"/>
              </a:lnSpc>
              <a:spcAft>
                <a:spcPts val="0"/>
              </a:spcAft>
              <a:buAutoNum type="alphaLcPeriod"/>
            </a:pPr>
            <a:r>
              <a:rPr lang="en-US" sz="6400" spc="0" dirty="0">
                <a:solidFill>
                  <a:srgbClr val="35538D"/>
                </a:solidFill>
                <a:latin typeface="Arial" panose="02020603050405020304" pitchFamily="2"/>
              </a:rPr>
              <a:t>Physical traits such as hair color and texture, eye color, skin color or body shape</a:t>
            </a:r>
          </a:p>
          <a:p>
            <a:pPr marL="1936433" lvl="2" indent="-514350">
              <a:lnSpc>
                <a:spcPct val="120000"/>
              </a:lnSpc>
              <a:spcAft>
                <a:spcPts val="0"/>
              </a:spcAft>
              <a:buAutoNum type="alphaLcPeriod"/>
            </a:pPr>
            <a:r>
              <a:rPr lang="en-US" sz="6400" spc="5" dirty="0">
                <a:solidFill>
                  <a:srgbClr val="35538D"/>
                </a:solidFill>
                <a:latin typeface="Arial" panose="02020603050405020304" pitchFamily="2"/>
              </a:rPr>
              <a:t>Place of birth</a:t>
            </a:r>
          </a:p>
          <a:p>
            <a:pPr marL="960120">
              <a:lnSpc>
                <a:spcPct val="120000"/>
              </a:lnSpc>
              <a:spcBef>
                <a:spcPts val="2945"/>
              </a:spcBef>
              <a:spcAft>
                <a:spcPts val="0"/>
              </a:spcAft>
            </a:pPr>
            <a:r>
              <a:rPr lang="en-US" sz="6400" spc="40" dirty="0">
                <a:solidFill>
                  <a:srgbClr val="35538D"/>
                </a:solidFill>
                <a:latin typeface="Arial" panose="02020603050405020304" pitchFamily="2"/>
              </a:rPr>
              <a:t>4. Ethnic is defined as a group having: </a:t>
            </a:r>
          </a:p>
          <a:p>
            <a:pPr marL="1371600" indent="502920">
              <a:lnSpc>
                <a:spcPct val="120000"/>
              </a:lnSpc>
              <a:spcBef>
                <a:spcPts val="405"/>
              </a:spcBef>
              <a:spcAft>
                <a:spcPts val="0"/>
              </a:spcAft>
              <a:buFont typeface="Arial"/>
              <a:buAutoNum type="alphaLcPeriod"/>
            </a:pPr>
            <a:r>
              <a:rPr lang="en-US" sz="6400" spc="0" dirty="0">
                <a:solidFill>
                  <a:srgbClr val="35538D"/>
                </a:solidFill>
                <a:latin typeface="Arial" panose="02020603050405020304" pitchFamily="2"/>
              </a:rPr>
              <a:t>Common cultural heritage </a:t>
            </a:r>
          </a:p>
          <a:p>
            <a:pPr marL="1371600" indent="502920">
              <a:lnSpc>
                <a:spcPct val="120000"/>
              </a:lnSpc>
              <a:spcBef>
                <a:spcPts val="330"/>
              </a:spcBef>
              <a:spcAft>
                <a:spcPts val="0"/>
              </a:spcAft>
              <a:buFont typeface="Arial"/>
              <a:buAutoNum type="alphaLcPeriod"/>
            </a:pPr>
            <a:r>
              <a:rPr lang="en-US" sz="6400" spc="0" dirty="0">
                <a:solidFill>
                  <a:srgbClr val="35538D"/>
                </a:solidFill>
                <a:latin typeface="Arial" panose="02020603050405020304" pitchFamily="2"/>
              </a:rPr>
              <a:t>Common nationality </a:t>
            </a:r>
          </a:p>
          <a:p>
            <a:pPr marL="1371600" indent="502920">
              <a:lnSpc>
                <a:spcPct val="120000"/>
              </a:lnSpc>
              <a:spcBef>
                <a:spcPts val="330"/>
              </a:spcBef>
              <a:spcAft>
                <a:spcPts val="0"/>
              </a:spcAft>
              <a:buFont typeface="Arial"/>
              <a:buAutoNum type="alphaLcPeriod"/>
            </a:pPr>
            <a:r>
              <a:rPr lang="en-US" sz="6400" spc="-10" dirty="0">
                <a:solidFill>
                  <a:srgbClr val="35538D"/>
                </a:solidFill>
                <a:latin typeface="Arial" panose="02020603050405020304" pitchFamily="2"/>
              </a:rPr>
              <a:t>Common language </a:t>
            </a:r>
          </a:p>
          <a:p>
            <a:pPr marL="1371600" indent="502920">
              <a:lnSpc>
                <a:spcPct val="120000"/>
              </a:lnSpc>
              <a:spcBef>
                <a:spcPts val="380"/>
              </a:spcBef>
              <a:spcAft>
                <a:spcPts val="0"/>
              </a:spcAft>
              <a:buFont typeface="Arial"/>
              <a:buAutoNum type="alphaLcPeriod"/>
            </a:pPr>
            <a:r>
              <a:rPr lang="en-US" sz="6400" spc="0" dirty="0">
                <a:solidFill>
                  <a:srgbClr val="35538D"/>
                </a:solidFill>
                <a:latin typeface="Arial" panose="02020603050405020304" pitchFamily="2"/>
              </a:rPr>
              <a:t>Common history </a:t>
            </a:r>
          </a:p>
          <a:p>
            <a:pPr marL="1371600" indent="502920">
              <a:lnSpc>
                <a:spcPct val="120000"/>
              </a:lnSpc>
              <a:spcBef>
                <a:spcPts val="355"/>
              </a:spcBef>
              <a:spcAft>
                <a:spcPts val="4570"/>
              </a:spcAft>
              <a:buFont typeface="Arial"/>
              <a:buAutoNum type="alphaLcPeriod"/>
            </a:pPr>
            <a:r>
              <a:rPr lang="en-US" sz="6400" spc="-5" dirty="0">
                <a:solidFill>
                  <a:srgbClr val="35538D"/>
                </a:solidFill>
                <a:latin typeface="Arial" panose="02020603050405020304" pitchFamily="2"/>
              </a:rPr>
              <a:t>All the above </a:t>
            </a:r>
          </a:p>
          <a:p>
            <a:endParaRPr lang="en-US" dirty="0"/>
          </a:p>
        </p:txBody>
      </p:sp>
      <p:sp>
        <p:nvSpPr>
          <p:cNvPr id="3" name="Title 2">
            <a:extLst>
              <a:ext uri="{FF2B5EF4-FFF2-40B4-BE49-F238E27FC236}">
                <a16:creationId xmlns:a16="http://schemas.microsoft.com/office/drawing/2014/main" id="{8A71362A-AEF6-45B1-A267-F2851787E177}"/>
              </a:ext>
            </a:extLst>
          </p:cNvPr>
          <p:cNvSpPr>
            <a:spLocks noGrp="1"/>
          </p:cNvSpPr>
          <p:nvPr>
            <p:ph type="title"/>
          </p:nvPr>
        </p:nvSpPr>
        <p:spPr>
          <a:xfrm>
            <a:off x="628650" y="765313"/>
            <a:ext cx="7886700" cy="753771"/>
          </a:xfrm>
        </p:spPr>
        <p:txBody>
          <a:bodyPr/>
          <a:lstStyle/>
          <a:p>
            <a:r>
              <a:rPr lang="en-US" dirty="0"/>
              <a:t>Knowledge Check </a:t>
            </a:r>
          </a:p>
        </p:txBody>
      </p:sp>
      <p:sp>
        <p:nvSpPr>
          <p:cNvPr id="4" name="Footer Placeholder 3">
            <a:extLst>
              <a:ext uri="{FF2B5EF4-FFF2-40B4-BE49-F238E27FC236}">
                <a16:creationId xmlns:a16="http://schemas.microsoft.com/office/drawing/2014/main" id="{733003D4-A3F9-4915-892D-EA3A3703ED6E}"/>
              </a:ext>
            </a:extLst>
          </p:cNvPr>
          <p:cNvSpPr>
            <a:spLocks noGrp="1"/>
          </p:cNvSpPr>
          <p:nvPr>
            <p:ph type="ftr" sz="quarter" idx="3"/>
          </p:nvPr>
        </p:nvSpPr>
        <p:spPr/>
        <p:txBody>
          <a:bodyPr/>
          <a:lstStyle/>
          <a:p>
            <a:r>
              <a:rPr lang="en-US"/>
              <a:t>Proprietary and Confidential |</a:t>
            </a:r>
            <a:endParaRPr lang="en-US" dirty="0"/>
          </a:p>
        </p:txBody>
      </p:sp>
      <p:sp>
        <p:nvSpPr>
          <p:cNvPr id="5" name="Slide Number Placeholder 4">
            <a:extLst>
              <a:ext uri="{FF2B5EF4-FFF2-40B4-BE49-F238E27FC236}">
                <a16:creationId xmlns:a16="http://schemas.microsoft.com/office/drawing/2014/main" id="{CB2E163B-33A6-4CC4-AED3-389325324C1D}"/>
              </a:ext>
            </a:extLst>
          </p:cNvPr>
          <p:cNvSpPr>
            <a:spLocks noGrp="1"/>
          </p:cNvSpPr>
          <p:nvPr>
            <p:ph type="sldNum" sz="quarter" idx="4"/>
          </p:nvPr>
        </p:nvSpPr>
        <p:spPr/>
        <p:txBody>
          <a:bodyPr/>
          <a:lstStyle/>
          <a:p>
            <a:fld id="{4FFF2922-2BC4-4EEC-89B9-4A4477398F2A}" type="slidenum">
              <a:rPr lang="en-US" smtClean="0"/>
              <a:pPr/>
              <a:t>18</a:t>
            </a:fld>
            <a:endParaRPr lang="en-US"/>
          </a:p>
        </p:txBody>
      </p:sp>
    </p:spTree>
    <p:extLst>
      <p:ext uri="{BB962C8B-B14F-4D97-AF65-F5344CB8AC3E}">
        <p14:creationId xmlns:p14="http://schemas.microsoft.com/office/powerpoint/2010/main" val="2047558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88049E-A58C-4772-8952-19E804268A55}"/>
              </a:ext>
            </a:extLst>
          </p:cNvPr>
          <p:cNvSpPr>
            <a:spLocks noGrp="1"/>
          </p:cNvSpPr>
          <p:nvPr>
            <p:ph idx="1"/>
          </p:nvPr>
        </p:nvSpPr>
        <p:spPr>
          <a:xfrm>
            <a:off x="628650" y="1625600"/>
            <a:ext cx="7017854" cy="4551363"/>
          </a:xfrm>
        </p:spPr>
        <p:txBody>
          <a:bodyPr>
            <a:normAutofit/>
          </a:bodyPr>
          <a:lstStyle/>
          <a:p>
            <a:endParaRPr lang="en-US" sz="2000" dirty="0"/>
          </a:p>
          <a:p>
            <a:endParaRPr lang="en-US" sz="2000" dirty="0"/>
          </a:p>
          <a:p>
            <a:r>
              <a:rPr lang="en-US" sz="2000" dirty="0"/>
              <a:t>1.   e.) All the above</a:t>
            </a:r>
          </a:p>
          <a:p>
            <a:pPr marL="342900" indent="-342900">
              <a:buAutoNum type="arabicPeriod" startAt="2"/>
            </a:pPr>
            <a:r>
              <a:rPr lang="en-US" sz="2000" dirty="0"/>
              <a:t>  d.) Equality</a:t>
            </a:r>
          </a:p>
          <a:p>
            <a:r>
              <a:rPr lang="en-US" sz="2000" dirty="0"/>
              <a:t>3.   c.) Physical traits and hair color and texture, </a:t>
            </a:r>
          </a:p>
          <a:p>
            <a:r>
              <a:rPr lang="en-US" sz="2000" dirty="0"/>
              <a:t>         eye color, skin color or body shape</a:t>
            </a:r>
          </a:p>
          <a:p>
            <a:pPr marL="342900" indent="-342900">
              <a:buAutoNum type="arabicPeriod" startAt="4"/>
            </a:pPr>
            <a:r>
              <a:rPr lang="en-US" sz="2000" dirty="0"/>
              <a:t>  e.) All the above</a:t>
            </a:r>
          </a:p>
          <a:p>
            <a:pPr marL="342900" indent="-342900">
              <a:buAutoNum type="arabicPeriod" startAt="2"/>
            </a:pPr>
            <a:endParaRPr lang="en-US" sz="1400" dirty="0"/>
          </a:p>
          <a:p>
            <a:pPr marL="342900" indent="-342900">
              <a:buAutoNum type="arabicPeriod" startAt="2"/>
            </a:pPr>
            <a:endParaRPr lang="en-US" sz="1400" dirty="0"/>
          </a:p>
        </p:txBody>
      </p:sp>
      <p:sp>
        <p:nvSpPr>
          <p:cNvPr id="3" name="Title 2">
            <a:extLst>
              <a:ext uri="{FF2B5EF4-FFF2-40B4-BE49-F238E27FC236}">
                <a16:creationId xmlns:a16="http://schemas.microsoft.com/office/drawing/2014/main" id="{8A71362A-AEF6-45B1-A267-F2851787E177}"/>
              </a:ext>
            </a:extLst>
          </p:cNvPr>
          <p:cNvSpPr>
            <a:spLocks noGrp="1"/>
          </p:cNvSpPr>
          <p:nvPr>
            <p:ph type="title"/>
          </p:nvPr>
        </p:nvSpPr>
        <p:spPr>
          <a:xfrm>
            <a:off x="628650" y="765313"/>
            <a:ext cx="7886700" cy="753771"/>
          </a:xfrm>
        </p:spPr>
        <p:txBody>
          <a:bodyPr/>
          <a:lstStyle/>
          <a:p>
            <a:r>
              <a:rPr lang="en-US" dirty="0"/>
              <a:t>Knowledge Check – Confirm your answers!</a:t>
            </a:r>
          </a:p>
        </p:txBody>
      </p:sp>
      <p:sp>
        <p:nvSpPr>
          <p:cNvPr id="4" name="Footer Placeholder 3">
            <a:extLst>
              <a:ext uri="{FF2B5EF4-FFF2-40B4-BE49-F238E27FC236}">
                <a16:creationId xmlns:a16="http://schemas.microsoft.com/office/drawing/2014/main" id="{733003D4-A3F9-4915-892D-EA3A3703ED6E}"/>
              </a:ext>
            </a:extLst>
          </p:cNvPr>
          <p:cNvSpPr>
            <a:spLocks noGrp="1"/>
          </p:cNvSpPr>
          <p:nvPr>
            <p:ph type="ftr" sz="quarter" idx="3"/>
          </p:nvPr>
        </p:nvSpPr>
        <p:spPr/>
        <p:txBody>
          <a:bodyPr/>
          <a:lstStyle/>
          <a:p>
            <a:r>
              <a:rPr lang="en-US"/>
              <a:t>Proprietary and Confidential |</a:t>
            </a:r>
            <a:endParaRPr lang="en-US" dirty="0"/>
          </a:p>
        </p:txBody>
      </p:sp>
      <p:sp>
        <p:nvSpPr>
          <p:cNvPr id="5" name="Slide Number Placeholder 4">
            <a:extLst>
              <a:ext uri="{FF2B5EF4-FFF2-40B4-BE49-F238E27FC236}">
                <a16:creationId xmlns:a16="http://schemas.microsoft.com/office/drawing/2014/main" id="{CB2E163B-33A6-4CC4-AED3-389325324C1D}"/>
              </a:ext>
            </a:extLst>
          </p:cNvPr>
          <p:cNvSpPr>
            <a:spLocks noGrp="1"/>
          </p:cNvSpPr>
          <p:nvPr>
            <p:ph type="sldNum" sz="quarter" idx="4"/>
          </p:nvPr>
        </p:nvSpPr>
        <p:spPr/>
        <p:txBody>
          <a:bodyPr/>
          <a:lstStyle/>
          <a:p>
            <a:fld id="{4FFF2922-2BC4-4EEC-89B9-4A4477398F2A}" type="slidenum">
              <a:rPr lang="en-US" smtClean="0"/>
              <a:pPr/>
              <a:t>19</a:t>
            </a:fld>
            <a:endParaRPr lang="en-US"/>
          </a:p>
        </p:txBody>
      </p:sp>
    </p:spTree>
    <p:extLst>
      <p:ext uri="{BB962C8B-B14F-4D97-AF65-F5344CB8AC3E}">
        <p14:creationId xmlns:p14="http://schemas.microsoft.com/office/powerpoint/2010/main" val="3861395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4EA27F-6815-4C5B-B2D3-0B5683CF07B4}"/>
              </a:ext>
            </a:extLst>
          </p:cNvPr>
          <p:cNvSpPr>
            <a:spLocks noGrp="1"/>
          </p:cNvSpPr>
          <p:nvPr>
            <p:ph idx="1"/>
          </p:nvPr>
        </p:nvSpPr>
        <p:spPr>
          <a:xfrm>
            <a:off x="628650" y="1622323"/>
            <a:ext cx="7886700" cy="4554640"/>
          </a:xfrm>
        </p:spPr>
        <p:txBody>
          <a:bodyPr>
            <a:normAutofit fontScale="62500" lnSpcReduction="20000"/>
          </a:bodyPr>
          <a:lstStyle/>
          <a:p>
            <a:pPr marL="594360" marR="0" indent="228600">
              <a:lnSpc>
                <a:spcPct val="120000"/>
              </a:lnSpc>
              <a:spcAft>
                <a:spcPts val="0"/>
              </a:spcAft>
              <a:buFont typeface="Symbol"/>
              <a:buChar char="·"/>
            </a:pPr>
            <a:r>
              <a:rPr lang="en-US" sz="2800" spc="-20" dirty="0">
                <a:solidFill>
                  <a:srgbClr val="35538D"/>
                </a:solidFill>
                <a:latin typeface="+mn-lt"/>
              </a:rPr>
              <a:t>Terminology</a:t>
            </a:r>
          </a:p>
          <a:p>
            <a:pPr marL="594360" marR="0" indent="228600">
              <a:lnSpc>
                <a:spcPct val="120000"/>
              </a:lnSpc>
              <a:spcAft>
                <a:spcPts val="0"/>
              </a:spcAft>
              <a:buFont typeface="Symbol"/>
              <a:buChar char="·"/>
            </a:pPr>
            <a:r>
              <a:rPr lang="en-US" sz="2800" spc="-20" dirty="0">
                <a:solidFill>
                  <a:srgbClr val="35538D"/>
                </a:solidFill>
                <a:latin typeface="+mn-lt"/>
              </a:rPr>
              <a:t>Culture</a:t>
            </a:r>
          </a:p>
          <a:p>
            <a:pPr marL="594360" marR="0" indent="228600">
              <a:lnSpc>
                <a:spcPct val="120000"/>
              </a:lnSpc>
              <a:spcBef>
                <a:spcPts val="490"/>
              </a:spcBef>
              <a:spcAft>
                <a:spcPts val="0"/>
              </a:spcAft>
              <a:buFont typeface="Symbol"/>
              <a:buChar char="·"/>
            </a:pPr>
            <a:r>
              <a:rPr lang="en-US" sz="2800" spc="0" dirty="0">
                <a:solidFill>
                  <a:srgbClr val="35538D"/>
                </a:solidFill>
                <a:latin typeface="+mn-lt"/>
              </a:rPr>
              <a:t>Elements of Culture </a:t>
            </a:r>
          </a:p>
          <a:p>
            <a:pPr marL="594360" marR="0" indent="228600">
              <a:lnSpc>
                <a:spcPct val="120000"/>
              </a:lnSpc>
              <a:spcBef>
                <a:spcPts val="490"/>
              </a:spcBef>
              <a:spcAft>
                <a:spcPts val="0"/>
              </a:spcAft>
              <a:buFont typeface="Symbol"/>
              <a:buChar char="·"/>
            </a:pPr>
            <a:r>
              <a:rPr lang="en-US" sz="2800" spc="0" dirty="0">
                <a:solidFill>
                  <a:srgbClr val="35538D"/>
                </a:solidFill>
                <a:latin typeface="+mn-lt"/>
              </a:rPr>
              <a:t>Factors Influencing Culture</a:t>
            </a:r>
          </a:p>
          <a:p>
            <a:pPr marL="594360" marR="0" indent="228600">
              <a:lnSpc>
                <a:spcPct val="120000"/>
              </a:lnSpc>
              <a:spcBef>
                <a:spcPts val="490"/>
              </a:spcBef>
              <a:spcAft>
                <a:spcPts val="0"/>
              </a:spcAft>
              <a:buFont typeface="Symbol"/>
              <a:buChar char="·"/>
            </a:pPr>
            <a:r>
              <a:rPr lang="en-US" sz="2800" spc="-5" dirty="0">
                <a:solidFill>
                  <a:srgbClr val="35538D"/>
                </a:solidFill>
                <a:latin typeface="+mn-lt"/>
              </a:rPr>
              <a:t>Diverse Population </a:t>
            </a:r>
          </a:p>
          <a:p>
            <a:pPr marL="594360" marR="0" indent="228600">
              <a:lnSpc>
                <a:spcPct val="120000"/>
              </a:lnSpc>
              <a:spcBef>
                <a:spcPts val="490"/>
              </a:spcBef>
              <a:spcAft>
                <a:spcPts val="0"/>
              </a:spcAft>
              <a:buFont typeface="Symbol"/>
              <a:buChar char="·"/>
            </a:pPr>
            <a:r>
              <a:rPr lang="en-US" sz="2800" spc="-5" dirty="0">
                <a:solidFill>
                  <a:srgbClr val="35538D"/>
                </a:solidFill>
                <a:latin typeface="+mn-lt"/>
              </a:rPr>
              <a:t>Cultural Competence </a:t>
            </a:r>
          </a:p>
          <a:p>
            <a:pPr marL="594360" marR="0" indent="228600">
              <a:lnSpc>
                <a:spcPct val="120000"/>
              </a:lnSpc>
              <a:spcBef>
                <a:spcPts val="490"/>
              </a:spcBef>
              <a:spcAft>
                <a:spcPts val="0"/>
              </a:spcAft>
              <a:buFont typeface="Symbol"/>
              <a:buChar char="·"/>
            </a:pPr>
            <a:r>
              <a:rPr lang="en-US" sz="2800" spc="-5" dirty="0">
                <a:solidFill>
                  <a:srgbClr val="35538D"/>
                </a:solidFill>
                <a:latin typeface="+mn-lt"/>
              </a:rPr>
              <a:t>Four Components of Cultural Competence</a:t>
            </a:r>
            <a:endParaRPr lang="en-US" sz="2800" spc="0" dirty="0">
              <a:solidFill>
                <a:srgbClr val="35538D"/>
              </a:solidFill>
              <a:latin typeface="+mn-lt"/>
            </a:endParaRPr>
          </a:p>
          <a:p>
            <a:pPr marL="594360" marR="0" indent="228600">
              <a:lnSpc>
                <a:spcPct val="120000"/>
              </a:lnSpc>
              <a:spcBef>
                <a:spcPts val="515"/>
              </a:spcBef>
              <a:spcAft>
                <a:spcPts val="0"/>
              </a:spcAft>
              <a:buFont typeface="Symbol"/>
              <a:buChar char="·"/>
            </a:pPr>
            <a:r>
              <a:rPr lang="en-US" sz="2800" spc="0" dirty="0">
                <a:solidFill>
                  <a:srgbClr val="35538D"/>
                </a:solidFill>
                <a:latin typeface="+mn-lt"/>
              </a:rPr>
              <a:t>Factors of Cultural Incompetency</a:t>
            </a:r>
          </a:p>
          <a:p>
            <a:pPr marL="594360" marR="0" indent="228600">
              <a:lnSpc>
                <a:spcPct val="120000"/>
              </a:lnSpc>
              <a:spcBef>
                <a:spcPts val="470"/>
              </a:spcBef>
              <a:spcAft>
                <a:spcPts val="0"/>
              </a:spcAft>
              <a:buFont typeface="Symbol"/>
              <a:buChar char="·"/>
            </a:pPr>
            <a:r>
              <a:rPr lang="en-US" sz="2800" spc="-5" dirty="0">
                <a:solidFill>
                  <a:srgbClr val="35538D"/>
                </a:solidFill>
                <a:latin typeface="+mn-lt"/>
              </a:rPr>
              <a:t>Linguistic Barriers </a:t>
            </a:r>
          </a:p>
          <a:p>
            <a:pPr marL="594360" marR="0" indent="228600">
              <a:lnSpc>
                <a:spcPct val="120000"/>
              </a:lnSpc>
              <a:spcBef>
                <a:spcPts val="470"/>
              </a:spcBef>
              <a:spcAft>
                <a:spcPts val="0"/>
              </a:spcAft>
              <a:buFont typeface="Symbol"/>
              <a:buChar char="·"/>
            </a:pPr>
            <a:r>
              <a:rPr lang="en-US" sz="2800" spc="-15" dirty="0">
                <a:solidFill>
                  <a:srgbClr val="35538D"/>
                </a:solidFill>
                <a:latin typeface="+mn-lt"/>
              </a:rPr>
              <a:t>Language Preference </a:t>
            </a:r>
          </a:p>
          <a:p>
            <a:pPr marL="594360" marR="0" indent="228600">
              <a:lnSpc>
                <a:spcPct val="120000"/>
              </a:lnSpc>
              <a:spcBef>
                <a:spcPts val="470"/>
              </a:spcBef>
              <a:spcAft>
                <a:spcPts val="0"/>
              </a:spcAft>
              <a:buFont typeface="Symbol"/>
              <a:buChar char="·"/>
            </a:pPr>
            <a:r>
              <a:rPr lang="en-US" sz="2800" spc="-15" dirty="0">
                <a:solidFill>
                  <a:srgbClr val="35538D"/>
                </a:solidFill>
                <a:latin typeface="+mn-lt"/>
              </a:rPr>
              <a:t>Language Services</a:t>
            </a:r>
          </a:p>
          <a:p>
            <a:pPr marL="594360" indent="228600">
              <a:lnSpc>
                <a:spcPct val="120000"/>
              </a:lnSpc>
              <a:spcBef>
                <a:spcPts val="470"/>
              </a:spcBef>
              <a:spcAft>
                <a:spcPts val="0"/>
              </a:spcAft>
              <a:buFont typeface="Symbol"/>
              <a:buChar char="·"/>
            </a:pPr>
            <a:r>
              <a:rPr lang="en-US" sz="2800" spc="-15" dirty="0">
                <a:solidFill>
                  <a:srgbClr val="35538D"/>
                </a:solidFill>
                <a:latin typeface="+mn-lt"/>
              </a:rPr>
              <a:t>Importance of Culture Sensitivity</a:t>
            </a:r>
          </a:p>
          <a:p>
            <a:pPr marL="594360" indent="228600">
              <a:lnSpc>
                <a:spcPct val="120000"/>
              </a:lnSpc>
              <a:spcBef>
                <a:spcPts val="470"/>
              </a:spcBef>
              <a:spcAft>
                <a:spcPts val="0"/>
              </a:spcAft>
              <a:buFont typeface="Symbol"/>
              <a:buChar char="·"/>
            </a:pPr>
            <a:r>
              <a:rPr lang="en-US" sz="2800" spc="-15" dirty="0">
                <a:solidFill>
                  <a:srgbClr val="35538D"/>
                </a:solidFill>
                <a:latin typeface="+mn-lt"/>
              </a:rPr>
              <a:t>Prospect Values</a:t>
            </a:r>
          </a:p>
          <a:p>
            <a:pPr>
              <a:lnSpc>
                <a:spcPct val="120000"/>
              </a:lnSpc>
              <a:spcBef>
                <a:spcPts val="600"/>
              </a:spcBef>
              <a:spcAft>
                <a:spcPts val="1200"/>
              </a:spcAft>
            </a:pPr>
            <a:endParaRPr lang="en-US" kern="0" spc="0" dirty="0"/>
          </a:p>
        </p:txBody>
      </p:sp>
      <p:sp>
        <p:nvSpPr>
          <p:cNvPr id="3" name="Title 2">
            <a:extLst>
              <a:ext uri="{FF2B5EF4-FFF2-40B4-BE49-F238E27FC236}">
                <a16:creationId xmlns:a16="http://schemas.microsoft.com/office/drawing/2014/main" id="{954ADE45-B0CF-4338-B6AA-F8C08110323E}"/>
              </a:ext>
            </a:extLst>
          </p:cNvPr>
          <p:cNvSpPr>
            <a:spLocks noGrp="1"/>
          </p:cNvSpPr>
          <p:nvPr>
            <p:ph type="title"/>
          </p:nvPr>
        </p:nvSpPr>
        <p:spPr>
          <a:xfrm>
            <a:off x="628650" y="779391"/>
            <a:ext cx="7886700" cy="842932"/>
          </a:xfrm>
        </p:spPr>
        <p:txBody>
          <a:bodyPr>
            <a:normAutofit/>
          </a:bodyPr>
          <a:lstStyle/>
          <a:p>
            <a:r>
              <a:rPr lang="en-US" sz="3600" dirty="0">
                <a:latin typeface="Calibri" panose="020F0502020204030204" pitchFamily="34" charset="0"/>
                <a:cs typeface="Calibri" panose="020F0502020204030204" pitchFamily="34" charset="0"/>
              </a:rPr>
              <a:t>Course Content  </a:t>
            </a:r>
          </a:p>
        </p:txBody>
      </p:sp>
      <p:sp>
        <p:nvSpPr>
          <p:cNvPr id="4" name="Footer Placeholder 3">
            <a:extLst>
              <a:ext uri="{FF2B5EF4-FFF2-40B4-BE49-F238E27FC236}">
                <a16:creationId xmlns:a16="http://schemas.microsoft.com/office/drawing/2014/main" id="{9587FA79-A8EF-48F3-BBF5-242C2D80F984}"/>
              </a:ext>
            </a:extLst>
          </p:cNvPr>
          <p:cNvSpPr>
            <a:spLocks noGrp="1"/>
          </p:cNvSpPr>
          <p:nvPr>
            <p:ph type="ftr" sz="quarter" idx="3"/>
          </p:nvPr>
        </p:nvSpPr>
        <p:spPr/>
        <p:txBody>
          <a:bodyPr/>
          <a:lstStyle/>
          <a:p>
            <a:r>
              <a:rPr lang="en-US"/>
              <a:t>Proprietary and Confidential |</a:t>
            </a:r>
            <a:endParaRPr lang="en-US" dirty="0"/>
          </a:p>
        </p:txBody>
      </p:sp>
      <p:sp>
        <p:nvSpPr>
          <p:cNvPr id="5" name="Slide Number Placeholder 4">
            <a:extLst>
              <a:ext uri="{FF2B5EF4-FFF2-40B4-BE49-F238E27FC236}">
                <a16:creationId xmlns:a16="http://schemas.microsoft.com/office/drawing/2014/main" id="{9B38AA05-BF5A-40FA-9042-F98BF6C539DA}"/>
              </a:ext>
            </a:extLst>
          </p:cNvPr>
          <p:cNvSpPr>
            <a:spLocks noGrp="1"/>
          </p:cNvSpPr>
          <p:nvPr>
            <p:ph type="sldNum" sz="quarter" idx="4"/>
          </p:nvPr>
        </p:nvSpPr>
        <p:spPr/>
        <p:txBody>
          <a:bodyPr/>
          <a:lstStyle/>
          <a:p>
            <a:fld id="{4FFF2922-2BC4-4EEC-89B9-4A4477398F2A}" type="slidenum">
              <a:rPr lang="en-US" smtClean="0"/>
              <a:pPr/>
              <a:t>2</a:t>
            </a:fld>
            <a:endParaRPr lang="en-US"/>
          </a:p>
        </p:txBody>
      </p:sp>
    </p:spTree>
    <p:extLst>
      <p:ext uri="{BB962C8B-B14F-4D97-AF65-F5344CB8AC3E}">
        <p14:creationId xmlns:p14="http://schemas.microsoft.com/office/powerpoint/2010/main" val="1009500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4380EBA-8ACC-4158-B937-FBFD91C27D13}"/>
              </a:ext>
            </a:extLst>
          </p:cNvPr>
          <p:cNvPicPr>
            <a:picLocks noGrp="1" noChangeAspect="1"/>
          </p:cNvPicPr>
          <p:nvPr>
            <p:ph idx="1"/>
          </p:nvPr>
        </p:nvPicPr>
        <p:blipFill>
          <a:blip r:embed="rId2"/>
          <a:stretch>
            <a:fillRect/>
          </a:stretch>
        </p:blipFill>
        <p:spPr>
          <a:xfrm>
            <a:off x="914400" y="1710814"/>
            <a:ext cx="7343422" cy="4381874"/>
          </a:xfrm>
          <a:prstGeom prst="rect">
            <a:avLst/>
          </a:prstGeom>
        </p:spPr>
      </p:pic>
      <p:sp>
        <p:nvSpPr>
          <p:cNvPr id="3" name="Title 2">
            <a:extLst>
              <a:ext uri="{FF2B5EF4-FFF2-40B4-BE49-F238E27FC236}">
                <a16:creationId xmlns:a16="http://schemas.microsoft.com/office/drawing/2014/main" id="{84F43AFA-07D4-41C8-83EA-BAA7EF95D8B4}"/>
              </a:ext>
            </a:extLst>
          </p:cNvPr>
          <p:cNvSpPr>
            <a:spLocks noGrp="1"/>
          </p:cNvSpPr>
          <p:nvPr>
            <p:ph type="title"/>
          </p:nvPr>
        </p:nvSpPr>
        <p:spPr>
          <a:xfrm>
            <a:off x="628650" y="765313"/>
            <a:ext cx="7886700" cy="739250"/>
          </a:xfrm>
        </p:spPr>
        <p:txBody>
          <a:bodyPr/>
          <a:lstStyle/>
          <a:p>
            <a:r>
              <a:rPr lang="en-US" dirty="0"/>
              <a:t>Prospect Values </a:t>
            </a:r>
          </a:p>
        </p:txBody>
      </p:sp>
      <p:sp>
        <p:nvSpPr>
          <p:cNvPr id="4" name="Footer Placeholder 3">
            <a:extLst>
              <a:ext uri="{FF2B5EF4-FFF2-40B4-BE49-F238E27FC236}">
                <a16:creationId xmlns:a16="http://schemas.microsoft.com/office/drawing/2014/main" id="{EABCB9AD-91DE-4751-A8F2-6B2E8502888B}"/>
              </a:ext>
            </a:extLst>
          </p:cNvPr>
          <p:cNvSpPr>
            <a:spLocks noGrp="1"/>
          </p:cNvSpPr>
          <p:nvPr>
            <p:ph type="ftr" sz="quarter" idx="3"/>
          </p:nvPr>
        </p:nvSpPr>
        <p:spPr/>
        <p:txBody>
          <a:bodyPr/>
          <a:lstStyle/>
          <a:p>
            <a:r>
              <a:rPr lang="en-US"/>
              <a:t>Proprietary and Confidential |</a:t>
            </a:r>
            <a:endParaRPr lang="en-US" dirty="0"/>
          </a:p>
        </p:txBody>
      </p:sp>
      <p:sp>
        <p:nvSpPr>
          <p:cNvPr id="5" name="Slide Number Placeholder 4">
            <a:extLst>
              <a:ext uri="{FF2B5EF4-FFF2-40B4-BE49-F238E27FC236}">
                <a16:creationId xmlns:a16="http://schemas.microsoft.com/office/drawing/2014/main" id="{39213B41-27F2-4FF1-95C0-ACBC4632EC78}"/>
              </a:ext>
            </a:extLst>
          </p:cNvPr>
          <p:cNvSpPr>
            <a:spLocks noGrp="1"/>
          </p:cNvSpPr>
          <p:nvPr>
            <p:ph type="sldNum" sz="quarter" idx="4"/>
          </p:nvPr>
        </p:nvSpPr>
        <p:spPr/>
        <p:txBody>
          <a:bodyPr/>
          <a:lstStyle/>
          <a:p>
            <a:fld id="{4FFF2922-2BC4-4EEC-89B9-4A4477398F2A}" type="slidenum">
              <a:rPr lang="en-US" smtClean="0"/>
              <a:pPr/>
              <a:t>20</a:t>
            </a:fld>
            <a:endParaRPr lang="en-US"/>
          </a:p>
        </p:txBody>
      </p:sp>
    </p:spTree>
    <p:extLst>
      <p:ext uri="{BB962C8B-B14F-4D97-AF65-F5344CB8AC3E}">
        <p14:creationId xmlns:p14="http://schemas.microsoft.com/office/powerpoint/2010/main" val="3790428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7E7AA5-A8C9-4710-B7DF-7B7C07327AFE}"/>
              </a:ext>
            </a:extLst>
          </p:cNvPr>
          <p:cNvSpPr>
            <a:spLocks noGrp="1"/>
          </p:cNvSpPr>
          <p:nvPr>
            <p:ph idx="1"/>
          </p:nvPr>
        </p:nvSpPr>
        <p:spPr/>
        <p:txBody>
          <a:bodyPr>
            <a:normAutofit fontScale="62500" lnSpcReduction="20000"/>
          </a:bodyPr>
          <a:lstStyle/>
          <a:p>
            <a:pPr marL="822960" marR="457200">
              <a:lnSpc>
                <a:spcPct val="120000"/>
              </a:lnSpc>
              <a:spcAft>
                <a:spcPts val="0"/>
              </a:spcAft>
              <a:buFont typeface="Symbol"/>
              <a:buChar char="·"/>
            </a:pPr>
            <a:r>
              <a:rPr lang="en-US" sz="2800" spc="0" dirty="0">
                <a:solidFill>
                  <a:srgbClr val="383838"/>
                </a:solidFill>
                <a:latin typeface="Arial" panose="02020603050405020304" pitchFamily="2"/>
              </a:rPr>
              <a:t>Title 9, Code of Federal Regulation, Section 1810.410 (f) (3) </a:t>
            </a:r>
          </a:p>
          <a:p>
            <a:pPr marL="822960">
              <a:lnSpc>
                <a:spcPct val="120000"/>
              </a:lnSpc>
              <a:spcBef>
                <a:spcPts val="470"/>
              </a:spcBef>
              <a:spcAft>
                <a:spcPts val="0"/>
              </a:spcAft>
              <a:buFont typeface="Symbol"/>
              <a:buChar char="·"/>
            </a:pPr>
            <a:r>
              <a:rPr lang="en-US" sz="2800" spc="0" dirty="0">
                <a:solidFill>
                  <a:srgbClr val="383838"/>
                </a:solidFill>
                <a:latin typeface="Arial" panose="02020603050405020304" pitchFamily="2"/>
              </a:rPr>
              <a:t>Title 45, Code of Federal Regulations, Section 84.52 </a:t>
            </a:r>
          </a:p>
          <a:p>
            <a:pPr marL="822960">
              <a:lnSpc>
                <a:spcPct val="120000"/>
              </a:lnSpc>
              <a:spcBef>
                <a:spcPts val="470"/>
              </a:spcBef>
              <a:spcAft>
                <a:spcPts val="0"/>
              </a:spcAft>
              <a:buFont typeface="Symbol"/>
              <a:buChar char="·"/>
            </a:pPr>
            <a:r>
              <a:rPr lang="en-US" sz="2800" spc="-5" dirty="0">
                <a:solidFill>
                  <a:srgbClr val="383838"/>
                </a:solidFill>
                <a:latin typeface="Arial" panose="02020603050405020304" pitchFamily="2"/>
              </a:rPr>
              <a:t>Title 42, Code of Federal Regulations, Section 422.112 </a:t>
            </a:r>
          </a:p>
          <a:p>
            <a:pPr marL="822960">
              <a:lnSpc>
                <a:spcPct val="120000"/>
              </a:lnSpc>
              <a:spcBef>
                <a:spcPts val="470"/>
              </a:spcBef>
              <a:spcAft>
                <a:spcPts val="0"/>
              </a:spcAft>
              <a:buFont typeface="Symbol"/>
              <a:buChar char="·"/>
            </a:pPr>
            <a:r>
              <a:rPr lang="en-US" sz="2800" spc="0" dirty="0">
                <a:solidFill>
                  <a:srgbClr val="383838"/>
                </a:solidFill>
                <a:latin typeface="Arial" panose="02020603050405020304" pitchFamily="2"/>
              </a:rPr>
              <a:t>Centers for Medicare &amp; Medicaid Services (CMS) </a:t>
            </a:r>
          </a:p>
          <a:p>
            <a:pPr marL="822960" marR="457200">
              <a:lnSpc>
                <a:spcPct val="120000"/>
              </a:lnSpc>
              <a:spcBef>
                <a:spcPts val="575"/>
              </a:spcBef>
              <a:spcAft>
                <a:spcPts val="0"/>
              </a:spcAft>
              <a:buFont typeface="Symbol"/>
              <a:buChar char="·"/>
            </a:pPr>
            <a:r>
              <a:rPr lang="en-US" sz="2800" spc="-10" dirty="0">
                <a:solidFill>
                  <a:srgbClr val="383838"/>
                </a:solidFill>
                <a:latin typeface="Arial" panose="02020603050405020304" pitchFamily="2"/>
              </a:rPr>
              <a:t>Office of Minority Health, Nationals Standards on Culturally and Linguistically Appropriate Services (CLAS) </a:t>
            </a:r>
          </a:p>
          <a:p>
            <a:pPr marL="822960">
              <a:lnSpc>
                <a:spcPct val="120000"/>
              </a:lnSpc>
              <a:spcBef>
                <a:spcPts val="475"/>
              </a:spcBef>
              <a:spcAft>
                <a:spcPts val="12485"/>
              </a:spcAft>
              <a:buFont typeface="Symbol"/>
              <a:buChar char="·"/>
            </a:pPr>
            <a:r>
              <a:rPr lang="en-US" sz="2800" spc="0" dirty="0">
                <a:solidFill>
                  <a:srgbClr val="383838"/>
                </a:solidFill>
                <a:latin typeface="Arial" panose="02020603050405020304" pitchFamily="2"/>
              </a:rPr>
              <a:t>Medicare Managed Care Manual, Chapter 4 </a:t>
            </a:r>
          </a:p>
          <a:p>
            <a:endParaRPr lang="en-US" dirty="0"/>
          </a:p>
        </p:txBody>
      </p:sp>
      <p:sp>
        <p:nvSpPr>
          <p:cNvPr id="3" name="Title 2">
            <a:extLst>
              <a:ext uri="{FF2B5EF4-FFF2-40B4-BE49-F238E27FC236}">
                <a16:creationId xmlns:a16="http://schemas.microsoft.com/office/drawing/2014/main" id="{97D908D7-3407-45C1-BE36-4C9697F7BF05}"/>
              </a:ext>
            </a:extLst>
          </p:cNvPr>
          <p:cNvSpPr>
            <a:spLocks noGrp="1"/>
          </p:cNvSpPr>
          <p:nvPr>
            <p:ph type="title"/>
          </p:nvPr>
        </p:nvSpPr>
        <p:spPr/>
        <p:txBody>
          <a:bodyPr/>
          <a:lstStyle/>
          <a:p>
            <a:r>
              <a:rPr lang="en-US" dirty="0"/>
              <a:t>Authorities</a:t>
            </a:r>
          </a:p>
        </p:txBody>
      </p:sp>
      <p:sp>
        <p:nvSpPr>
          <p:cNvPr id="4" name="Footer Placeholder 3">
            <a:extLst>
              <a:ext uri="{FF2B5EF4-FFF2-40B4-BE49-F238E27FC236}">
                <a16:creationId xmlns:a16="http://schemas.microsoft.com/office/drawing/2014/main" id="{81FA7170-44DD-4FFE-9CC0-6FC3581837AE}"/>
              </a:ext>
            </a:extLst>
          </p:cNvPr>
          <p:cNvSpPr>
            <a:spLocks noGrp="1"/>
          </p:cNvSpPr>
          <p:nvPr>
            <p:ph type="ftr" sz="quarter" idx="3"/>
          </p:nvPr>
        </p:nvSpPr>
        <p:spPr/>
        <p:txBody>
          <a:bodyPr/>
          <a:lstStyle/>
          <a:p>
            <a:r>
              <a:rPr lang="en-US"/>
              <a:t>Proprietary and Confidential |</a:t>
            </a:r>
            <a:endParaRPr lang="en-US" dirty="0"/>
          </a:p>
        </p:txBody>
      </p:sp>
      <p:sp>
        <p:nvSpPr>
          <p:cNvPr id="5" name="Slide Number Placeholder 4">
            <a:extLst>
              <a:ext uri="{FF2B5EF4-FFF2-40B4-BE49-F238E27FC236}">
                <a16:creationId xmlns:a16="http://schemas.microsoft.com/office/drawing/2014/main" id="{3B181EA1-B431-4D67-A899-3547DC733443}"/>
              </a:ext>
            </a:extLst>
          </p:cNvPr>
          <p:cNvSpPr>
            <a:spLocks noGrp="1"/>
          </p:cNvSpPr>
          <p:nvPr>
            <p:ph type="sldNum" sz="quarter" idx="4"/>
          </p:nvPr>
        </p:nvSpPr>
        <p:spPr/>
        <p:txBody>
          <a:bodyPr/>
          <a:lstStyle/>
          <a:p>
            <a:fld id="{4FFF2922-2BC4-4EEC-89B9-4A4477398F2A}" type="slidenum">
              <a:rPr lang="en-US" smtClean="0"/>
              <a:pPr/>
              <a:t>21</a:t>
            </a:fld>
            <a:endParaRPr lang="en-US"/>
          </a:p>
        </p:txBody>
      </p:sp>
    </p:spTree>
    <p:extLst>
      <p:ext uri="{BB962C8B-B14F-4D97-AF65-F5344CB8AC3E}">
        <p14:creationId xmlns:p14="http://schemas.microsoft.com/office/powerpoint/2010/main" val="2725740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q&amp;a">
            <a:extLst>
              <a:ext uri="{FF2B5EF4-FFF2-40B4-BE49-F238E27FC236}">
                <a16:creationId xmlns:a16="http://schemas.microsoft.com/office/drawing/2014/main" id="{AA70469D-665E-4EE4-9373-7B6657D51B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36725"/>
            <a:ext cx="9144000" cy="338296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4688BEB4-2C9F-448A-BA05-C625F1AA3E7B}"/>
              </a:ext>
            </a:extLst>
          </p:cNvPr>
          <p:cNvSpPr>
            <a:spLocks noGrp="1"/>
          </p:cNvSpPr>
          <p:nvPr>
            <p:ph type="ftr" sz="quarter" idx="3"/>
          </p:nvPr>
        </p:nvSpPr>
        <p:spPr/>
        <p:txBody>
          <a:bodyPr/>
          <a:lstStyle/>
          <a:p>
            <a:r>
              <a:rPr lang="en-US"/>
              <a:t>Proprietary and Confidential |</a:t>
            </a:r>
            <a:endParaRPr lang="en-US" dirty="0"/>
          </a:p>
        </p:txBody>
      </p:sp>
      <p:sp>
        <p:nvSpPr>
          <p:cNvPr id="3" name="Slide Number Placeholder 2">
            <a:extLst>
              <a:ext uri="{FF2B5EF4-FFF2-40B4-BE49-F238E27FC236}">
                <a16:creationId xmlns:a16="http://schemas.microsoft.com/office/drawing/2014/main" id="{5F44D854-4F09-4C14-915F-DBB86F6115DE}"/>
              </a:ext>
            </a:extLst>
          </p:cNvPr>
          <p:cNvSpPr>
            <a:spLocks noGrp="1"/>
          </p:cNvSpPr>
          <p:nvPr>
            <p:ph type="sldNum" sz="quarter" idx="4"/>
          </p:nvPr>
        </p:nvSpPr>
        <p:spPr/>
        <p:txBody>
          <a:bodyPr/>
          <a:lstStyle/>
          <a:p>
            <a:fld id="{4FFF2922-2BC4-4EEC-89B9-4A4477398F2A}" type="slidenum">
              <a:rPr lang="en-US" smtClean="0"/>
              <a:pPr/>
              <a:t>22</a:t>
            </a:fld>
            <a:endParaRPr lang="en-US"/>
          </a:p>
        </p:txBody>
      </p:sp>
    </p:spTree>
    <p:extLst>
      <p:ext uri="{BB962C8B-B14F-4D97-AF65-F5344CB8AC3E}">
        <p14:creationId xmlns:p14="http://schemas.microsoft.com/office/powerpoint/2010/main" val="2257863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4ADE45-B0CF-4338-B6AA-F8C08110323E}"/>
              </a:ext>
            </a:extLst>
          </p:cNvPr>
          <p:cNvSpPr>
            <a:spLocks noGrp="1"/>
          </p:cNvSpPr>
          <p:nvPr>
            <p:ph type="title"/>
          </p:nvPr>
        </p:nvSpPr>
        <p:spPr>
          <a:xfrm>
            <a:off x="628650" y="765312"/>
            <a:ext cx="7886700" cy="709527"/>
          </a:xfrm>
        </p:spPr>
        <p:txBody>
          <a:bodyPr>
            <a:normAutofit/>
          </a:bodyPr>
          <a:lstStyle/>
          <a:p>
            <a:r>
              <a:rPr lang="en-US" sz="3600" dirty="0">
                <a:latin typeface="Calibri" panose="020F0502020204030204" pitchFamily="34" charset="0"/>
                <a:cs typeface="Calibri" panose="020F0502020204030204" pitchFamily="34" charset="0"/>
              </a:rPr>
              <a:t>Terminology </a:t>
            </a:r>
          </a:p>
        </p:txBody>
      </p:sp>
      <p:sp>
        <p:nvSpPr>
          <p:cNvPr id="2" name="Footer Placeholder 1">
            <a:extLst>
              <a:ext uri="{FF2B5EF4-FFF2-40B4-BE49-F238E27FC236}">
                <a16:creationId xmlns:a16="http://schemas.microsoft.com/office/drawing/2014/main" id="{0B2149C2-7BF8-431D-A04E-B39818C5322D}"/>
              </a:ext>
            </a:extLst>
          </p:cNvPr>
          <p:cNvSpPr>
            <a:spLocks noGrp="1"/>
          </p:cNvSpPr>
          <p:nvPr>
            <p:ph type="ftr" sz="quarter" idx="3"/>
          </p:nvPr>
        </p:nvSpPr>
        <p:spPr/>
        <p:txBody>
          <a:bodyPr/>
          <a:lstStyle/>
          <a:p>
            <a:r>
              <a:rPr lang="en-US"/>
              <a:t>Proprietary and Confidential |</a:t>
            </a:r>
            <a:endParaRPr lang="en-US" dirty="0"/>
          </a:p>
        </p:txBody>
      </p:sp>
      <p:sp>
        <p:nvSpPr>
          <p:cNvPr id="4" name="Slide Number Placeholder 3">
            <a:extLst>
              <a:ext uri="{FF2B5EF4-FFF2-40B4-BE49-F238E27FC236}">
                <a16:creationId xmlns:a16="http://schemas.microsoft.com/office/drawing/2014/main" id="{829A9431-53E7-486A-BE75-4C05670BBF06}"/>
              </a:ext>
            </a:extLst>
          </p:cNvPr>
          <p:cNvSpPr>
            <a:spLocks noGrp="1"/>
          </p:cNvSpPr>
          <p:nvPr>
            <p:ph type="sldNum" sz="quarter" idx="4"/>
          </p:nvPr>
        </p:nvSpPr>
        <p:spPr/>
        <p:txBody>
          <a:bodyPr/>
          <a:lstStyle/>
          <a:p>
            <a:fld id="{4FFF2922-2BC4-4EEC-89B9-4A4477398F2A}" type="slidenum">
              <a:rPr lang="en-US" smtClean="0"/>
              <a:pPr/>
              <a:t>3</a:t>
            </a:fld>
            <a:endParaRPr lang="en-US"/>
          </a:p>
        </p:txBody>
      </p:sp>
      <p:graphicFrame>
        <p:nvGraphicFramePr>
          <p:cNvPr id="6" name="Diagram 5">
            <a:extLst>
              <a:ext uri="{FF2B5EF4-FFF2-40B4-BE49-F238E27FC236}">
                <a16:creationId xmlns:a16="http://schemas.microsoft.com/office/drawing/2014/main" id="{11E575DD-FE6E-4483-9C30-53BEB6B83E24}"/>
              </a:ext>
            </a:extLst>
          </p:cNvPr>
          <p:cNvGraphicFramePr/>
          <p:nvPr>
            <p:extLst>
              <p:ext uri="{D42A27DB-BD31-4B8C-83A1-F6EECF244321}">
                <p14:modId xmlns:p14="http://schemas.microsoft.com/office/powerpoint/2010/main" val="347162329"/>
              </p:ext>
            </p:extLst>
          </p:nvPr>
        </p:nvGraphicFramePr>
        <p:xfrm>
          <a:off x="781664" y="1769807"/>
          <a:ext cx="8052620" cy="4322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8446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86E0C8-504A-4B6E-88D6-6F1A06EF7444}"/>
              </a:ext>
            </a:extLst>
          </p:cNvPr>
          <p:cNvSpPr>
            <a:spLocks noGrp="1"/>
          </p:cNvSpPr>
          <p:nvPr>
            <p:ph idx="1"/>
          </p:nvPr>
        </p:nvSpPr>
        <p:spPr>
          <a:xfrm>
            <a:off x="628650" y="1797927"/>
            <a:ext cx="7886700" cy="4173792"/>
          </a:xfrm>
        </p:spPr>
        <p:txBody>
          <a:bodyPr>
            <a:normAutofit/>
          </a:bodyPr>
          <a:lstStyle/>
          <a:p>
            <a:r>
              <a:rPr lang="en-US" sz="2000" spc="0" dirty="0">
                <a:solidFill>
                  <a:srgbClr val="35538D"/>
                </a:solidFill>
                <a:latin typeface="Calibri" panose="020F0502020204030204" pitchFamily="34" charset="0"/>
                <a:cs typeface="Calibri" panose="020F0502020204030204" pitchFamily="34" charset="0"/>
              </a:rPr>
              <a:t>An integrated pattern of human behavior that includes: </a:t>
            </a:r>
          </a:p>
          <a:p>
            <a:pPr marL="342900" indent="-342900">
              <a:buFont typeface="Arial" panose="020B0604020202020204" pitchFamily="34" charset="0"/>
              <a:buChar char="•"/>
            </a:pPr>
            <a:r>
              <a:rPr lang="en-US" sz="2000" spc="0" dirty="0">
                <a:solidFill>
                  <a:srgbClr val="35538D"/>
                </a:solidFill>
                <a:latin typeface="Calibri" panose="020F0502020204030204" pitchFamily="34" charset="0"/>
                <a:cs typeface="Calibri" panose="020F0502020204030204" pitchFamily="34" charset="0"/>
              </a:rPr>
              <a:t>Thoughts</a:t>
            </a:r>
          </a:p>
          <a:p>
            <a:pPr marL="342900" indent="-342900">
              <a:buFont typeface="Arial" panose="020B0604020202020204" pitchFamily="34" charset="0"/>
              <a:buChar char="•"/>
            </a:pPr>
            <a:r>
              <a:rPr lang="en-US" sz="2000" spc="0" dirty="0">
                <a:solidFill>
                  <a:srgbClr val="35538D"/>
                </a:solidFill>
                <a:latin typeface="Calibri" panose="020F0502020204030204" pitchFamily="34" charset="0"/>
                <a:cs typeface="Calibri" panose="020F0502020204030204" pitchFamily="34" charset="0"/>
              </a:rPr>
              <a:t>Communications</a:t>
            </a:r>
          </a:p>
          <a:p>
            <a:pPr marL="342900" indent="-342900">
              <a:buFont typeface="Arial" panose="020B0604020202020204" pitchFamily="34" charset="0"/>
              <a:buChar char="•"/>
            </a:pPr>
            <a:r>
              <a:rPr lang="en-US" sz="2000" spc="0" dirty="0">
                <a:solidFill>
                  <a:srgbClr val="35538D"/>
                </a:solidFill>
                <a:latin typeface="Calibri" panose="020F0502020204030204" pitchFamily="34" charset="0"/>
                <a:cs typeface="Calibri" panose="020F0502020204030204" pitchFamily="34" charset="0"/>
              </a:rPr>
              <a:t>Languages</a:t>
            </a:r>
          </a:p>
          <a:p>
            <a:pPr marL="342900" indent="-342900">
              <a:buFont typeface="Arial" panose="020B0604020202020204" pitchFamily="34" charset="0"/>
              <a:buChar char="•"/>
            </a:pPr>
            <a:r>
              <a:rPr lang="en-US" sz="2000" spc="0" dirty="0">
                <a:solidFill>
                  <a:srgbClr val="35538D"/>
                </a:solidFill>
                <a:latin typeface="Calibri" panose="020F0502020204030204" pitchFamily="34" charset="0"/>
                <a:cs typeface="Calibri" panose="020F0502020204030204" pitchFamily="34" charset="0"/>
              </a:rPr>
              <a:t>Practices, beliefs, values, customs, courtesies and rituals</a:t>
            </a:r>
          </a:p>
          <a:p>
            <a:pPr marL="342900" indent="-342900">
              <a:buFont typeface="Arial" panose="020B0604020202020204" pitchFamily="34" charset="0"/>
              <a:buChar char="•"/>
            </a:pPr>
            <a:r>
              <a:rPr lang="en-US" sz="2000" spc="0" dirty="0">
                <a:solidFill>
                  <a:srgbClr val="35538D"/>
                </a:solidFill>
                <a:latin typeface="Calibri" panose="020F0502020204030204" pitchFamily="34" charset="0"/>
                <a:cs typeface="Calibri" panose="020F0502020204030204" pitchFamily="34" charset="0"/>
              </a:rPr>
              <a:t>Manners of interacting</a:t>
            </a:r>
          </a:p>
          <a:p>
            <a:pPr marL="342900" indent="-342900">
              <a:buFont typeface="Arial" panose="020B0604020202020204" pitchFamily="34" charset="0"/>
              <a:buChar char="•"/>
            </a:pPr>
            <a:r>
              <a:rPr lang="en-US" sz="2000" spc="0" dirty="0">
                <a:solidFill>
                  <a:srgbClr val="35538D"/>
                </a:solidFill>
                <a:latin typeface="Calibri" panose="020F0502020204030204" pitchFamily="34" charset="0"/>
                <a:cs typeface="Calibri" panose="020F0502020204030204" pitchFamily="34" charset="0"/>
              </a:rPr>
              <a:t>Relationships and expected behaviors of a racial, ethnic, religious, social or political group</a:t>
            </a:r>
          </a:p>
          <a:p>
            <a:endParaRPr lang="en-US" sz="2000" spc="0" dirty="0">
              <a:solidFill>
                <a:srgbClr val="35538D"/>
              </a:solidFill>
              <a:latin typeface="Calibri" panose="020F0502020204030204" pitchFamily="34" charset="0"/>
              <a:cs typeface="Calibri" panose="020F0502020204030204" pitchFamily="34" charset="0"/>
            </a:endParaRPr>
          </a:p>
          <a:p>
            <a:r>
              <a:rPr lang="en-US" sz="2000" spc="0" dirty="0">
                <a:solidFill>
                  <a:srgbClr val="35538D"/>
                </a:solidFill>
                <a:latin typeface="Calibri" panose="020F0502020204030204" pitchFamily="34" charset="0"/>
                <a:cs typeface="Calibri" panose="020F0502020204030204" pitchFamily="34" charset="0"/>
              </a:rPr>
              <a:t>The ability to transmit the above to succeeding generations is dynamic in nature. </a:t>
            </a:r>
          </a:p>
          <a:p>
            <a:endParaRPr lang="en-US" sz="2800" b="1" spc="-90" dirty="0">
              <a:solidFill>
                <a:srgbClr val="002F5A"/>
              </a:solidFill>
              <a:latin typeface="Arial" panose="02020603050405020304" pitchFamily="2"/>
            </a:endParaRPr>
          </a:p>
        </p:txBody>
      </p:sp>
      <p:sp>
        <p:nvSpPr>
          <p:cNvPr id="3" name="Title 2">
            <a:extLst>
              <a:ext uri="{FF2B5EF4-FFF2-40B4-BE49-F238E27FC236}">
                <a16:creationId xmlns:a16="http://schemas.microsoft.com/office/drawing/2014/main" id="{41C02CD9-5DDE-4575-B376-0B728D52EB93}"/>
              </a:ext>
            </a:extLst>
          </p:cNvPr>
          <p:cNvSpPr>
            <a:spLocks noGrp="1"/>
          </p:cNvSpPr>
          <p:nvPr>
            <p:ph type="title"/>
          </p:nvPr>
        </p:nvSpPr>
        <p:spPr>
          <a:xfrm>
            <a:off x="628650" y="765313"/>
            <a:ext cx="7886700" cy="783268"/>
          </a:xfrm>
        </p:spPr>
        <p:txBody>
          <a:bodyPr/>
          <a:lstStyle/>
          <a:p>
            <a:r>
              <a:rPr lang="en-US" dirty="0">
                <a:latin typeface="Calibri" panose="020F0502020204030204" pitchFamily="34" charset="0"/>
                <a:cs typeface="Calibri" panose="020F0502020204030204" pitchFamily="34" charset="0"/>
              </a:rPr>
              <a:t>Culture</a:t>
            </a:r>
          </a:p>
        </p:txBody>
      </p:sp>
      <p:sp>
        <p:nvSpPr>
          <p:cNvPr id="4" name="Footer Placeholder 3">
            <a:extLst>
              <a:ext uri="{FF2B5EF4-FFF2-40B4-BE49-F238E27FC236}">
                <a16:creationId xmlns:a16="http://schemas.microsoft.com/office/drawing/2014/main" id="{BE0560CA-8B24-4EE2-B626-D2FDD8B69A2A}"/>
              </a:ext>
            </a:extLst>
          </p:cNvPr>
          <p:cNvSpPr>
            <a:spLocks noGrp="1"/>
          </p:cNvSpPr>
          <p:nvPr>
            <p:ph type="ftr" sz="quarter" idx="3"/>
          </p:nvPr>
        </p:nvSpPr>
        <p:spPr/>
        <p:txBody>
          <a:bodyPr/>
          <a:lstStyle/>
          <a:p>
            <a:r>
              <a:rPr lang="en-US"/>
              <a:t>Proprietary and Confidential |</a:t>
            </a:r>
            <a:endParaRPr lang="en-US" dirty="0"/>
          </a:p>
        </p:txBody>
      </p:sp>
      <p:sp>
        <p:nvSpPr>
          <p:cNvPr id="5" name="Slide Number Placeholder 4">
            <a:extLst>
              <a:ext uri="{FF2B5EF4-FFF2-40B4-BE49-F238E27FC236}">
                <a16:creationId xmlns:a16="http://schemas.microsoft.com/office/drawing/2014/main" id="{E35142E7-ADBA-43AC-9333-3E1197C536D2}"/>
              </a:ext>
            </a:extLst>
          </p:cNvPr>
          <p:cNvSpPr>
            <a:spLocks noGrp="1"/>
          </p:cNvSpPr>
          <p:nvPr>
            <p:ph type="sldNum" sz="quarter" idx="4"/>
          </p:nvPr>
        </p:nvSpPr>
        <p:spPr/>
        <p:txBody>
          <a:bodyPr/>
          <a:lstStyle/>
          <a:p>
            <a:fld id="{4FFF2922-2BC4-4EEC-89B9-4A4477398F2A}" type="slidenum">
              <a:rPr lang="en-US" smtClean="0"/>
              <a:pPr/>
              <a:t>4</a:t>
            </a:fld>
            <a:endParaRPr lang="en-US"/>
          </a:p>
        </p:txBody>
      </p:sp>
      <p:pic>
        <p:nvPicPr>
          <p:cNvPr id="6" name="Picture 5">
            <a:extLst>
              <a:ext uri="{FF2B5EF4-FFF2-40B4-BE49-F238E27FC236}">
                <a16:creationId xmlns:a16="http://schemas.microsoft.com/office/drawing/2014/main" id="{D465A493-5194-4FC7-94EA-487631303BD8}"/>
              </a:ext>
            </a:extLst>
          </p:cNvPr>
          <p:cNvPicPr>
            <a:picLocks noChangeAspect="1"/>
          </p:cNvPicPr>
          <p:nvPr/>
        </p:nvPicPr>
        <p:blipFill>
          <a:blip r:embed="rId2"/>
          <a:stretch>
            <a:fillRect/>
          </a:stretch>
        </p:blipFill>
        <p:spPr>
          <a:xfrm>
            <a:off x="6917955" y="407543"/>
            <a:ext cx="2020529" cy="2780768"/>
          </a:xfrm>
          <a:prstGeom prst="rect">
            <a:avLst/>
          </a:prstGeom>
        </p:spPr>
      </p:pic>
    </p:spTree>
    <p:extLst>
      <p:ext uri="{BB962C8B-B14F-4D97-AF65-F5344CB8AC3E}">
        <p14:creationId xmlns:p14="http://schemas.microsoft.com/office/powerpoint/2010/main" val="2570770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F377EB-26E4-4045-9F41-DF8E7165CE4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Elements of Culture</a:t>
            </a:r>
            <a:r>
              <a:rPr lang="en-US" dirty="0"/>
              <a:t>	</a:t>
            </a:r>
          </a:p>
        </p:txBody>
      </p:sp>
      <p:sp>
        <p:nvSpPr>
          <p:cNvPr id="2" name="Content Placeholder 1">
            <a:extLst>
              <a:ext uri="{FF2B5EF4-FFF2-40B4-BE49-F238E27FC236}">
                <a16:creationId xmlns:a16="http://schemas.microsoft.com/office/drawing/2014/main" id="{BE1EACDE-8B3A-4E2E-B15B-1B0933E1D399}"/>
              </a:ext>
            </a:extLst>
          </p:cNvPr>
          <p:cNvSpPr>
            <a:spLocks noGrp="1"/>
          </p:cNvSpPr>
          <p:nvPr>
            <p:ph sz="half" idx="1"/>
          </p:nvPr>
        </p:nvSpPr>
        <p:spPr/>
        <p:txBody>
          <a:bodyPr>
            <a:normAutofit/>
          </a:bodyPr>
          <a:lstStyle/>
          <a:p>
            <a:pPr indent="365760">
              <a:lnSpc>
                <a:spcPct val="100000"/>
              </a:lnSpc>
              <a:spcAft>
                <a:spcPts val="0"/>
              </a:spcAft>
              <a:buFont typeface="Symbol"/>
              <a:buChar char="·"/>
            </a:pPr>
            <a:r>
              <a:rPr lang="en-US" sz="1600" spc="0" dirty="0">
                <a:solidFill>
                  <a:srgbClr val="35538D"/>
                </a:solidFill>
                <a:latin typeface="+mn-lt"/>
                <a:cs typeface="Arial" panose="020B0604020202020204" pitchFamily="34" charset="0"/>
              </a:rPr>
              <a:t>Age </a:t>
            </a:r>
          </a:p>
          <a:p>
            <a:pPr indent="365760">
              <a:lnSpc>
                <a:spcPct val="100000"/>
              </a:lnSpc>
              <a:spcBef>
                <a:spcPts val="375"/>
              </a:spcBef>
              <a:spcAft>
                <a:spcPts val="0"/>
              </a:spcAft>
              <a:buFont typeface="Symbol"/>
              <a:buChar char="·"/>
            </a:pPr>
            <a:r>
              <a:rPr lang="en-US" sz="1600" spc="0" dirty="0">
                <a:solidFill>
                  <a:srgbClr val="35538D"/>
                </a:solidFill>
                <a:latin typeface="+mn-lt"/>
                <a:cs typeface="Arial" panose="020B0604020202020204" pitchFamily="34" charset="0"/>
              </a:rPr>
              <a:t>Cognitive ability or limitations </a:t>
            </a:r>
          </a:p>
          <a:p>
            <a:pPr indent="365760">
              <a:lnSpc>
                <a:spcPct val="100000"/>
              </a:lnSpc>
              <a:spcBef>
                <a:spcPts val="375"/>
              </a:spcBef>
              <a:spcAft>
                <a:spcPts val="0"/>
              </a:spcAft>
              <a:buFont typeface="Symbol"/>
              <a:buChar char="·"/>
            </a:pPr>
            <a:r>
              <a:rPr lang="en-US" sz="1600" spc="0" dirty="0">
                <a:solidFill>
                  <a:srgbClr val="35538D"/>
                </a:solidFill>
                <a:latin typeface="+mn-lt"/>
                <a:cs typeface="Arial" panose="020B0604020202020204" pitchFamily="34" charset="0"/>
              </a:rPr>
              <a:t>Country of origin </a:t>
            </a:r>
          </a:p>
          <a:p>
            <a:pPr indent="365760">
              <a:lnSpc>
                <a:spcPct val="100000"/>
              </a:lnSpc>
              <a:spcBef>
                <a:spcPts val="375"/>
              </a:spcBef>
              <a:spcAft>
                <a:spcPts val="0"/>
              </a:spcAft>
              <a:buFont typeface="Symbol"/>
              <a:buChar char="·"/>
            </a:pPr>
            <a:r>
              <a:rPr lang="en-US" sz="1600" spc="0" dirty="0">
                <a:solidFill>
                  <a:srgbClr val="35538D"/>
                </a:solidFill>
                <a:latin typeface="+mn-lt"/>
                <a:cs typeface="Arial" panose="020B0604020202020204" pitchFamily="34" charset="0"/>
              </a:rPr>
              <a:t>Education level attained </a:t>
            </a:r>
          </a:p>
          <a:p>
            <a:pPr indent="365760">
              <a:lnSpc>
                <a:spcPct val="100000"/>
              </a:lnSpc>
              <a:spcBef>
                <a:spcPts val="375"/>
              </a:spcBef>
              <a:spcAft>
                <a:spcPts val="0"/>
              </a:spcAft>
              <a:buFont typeface="Symbol"/>
              <a:buChar char="·"/>
            </a:pPr>
            <a:r>
              <a:rPr lang="en-US" sz="1600" spc="0" dirty="0">
                <a:solidFill>
                  <a:srgbClr val="35538D"/>
                </a:solidFill>
                <a:latin typeface="+mn-lt"/>
                <a:cs typeface="Arial" panose="020B0604020202020204" pitchFamily="34" charset="0"/>
              </a:rPr>
              <a:t>Environment and surroundings </a:t>
            </a:r>
          </a:p>
          <a:p>
            <a:pPr indent="365760">
              <a:lnSpc>
                <a:spcPct val="100000"/>
              </a:lnSpc>
              <a:spcBef>
                <a:spcPts val="375"/>
              </a:spcBef>
              <a:spcAft>
                <a:spcPts val="0"/>
              </a:spcAft>
              <a:buFont typeface="Symbol"/>
              <a:buChar char="·"/>
            </a:pPr>
            <a:r>
              <a:rPr lang="en-US" sz="1600" spc="0" dirty="0">
                <a:solidFill>
                  <a:srgbClr val="35538D"/>
                </a:solidFill>
                <a:latin typeface="+mn-lt"/>
                <a:cs typeface="Arial" panose="020B0604020202020204" pitchFamily="34" charset="0"/>
              </a:rPr>
              <a:t>Family and household composition </a:t>
            </a:r>
          </a:p>
          <a:p>
            <a:pPr indent="365760">
              <a:lnSpc>
                <a:spcPct val="100000"/>
              </a:lnSpc>
              <a:spcBef>
                <a:spcPts val="375"/>
              </a:spcBef>
              <a:spcAft>
                <a:spcPts val="0"/>
              </a:spcAft>
              <a:buFont typeface="Symbol"/>
              <a:buChar char="·"/>
            </a:pPr>
            <a:r>
              <a:rPr lang="en-US" sz="1600" spc="0" dirty="0">
                <a:solidFill>
                  <a:srgbClr val="35538D"/>
                </a:solidFill>
                <a:latin typeface="+mn-lt"/>
                <a:cs typeface="Arial" panose="020B0604020202020204" pitchFamily="34" charset="0"/>
              </a:rPr>
              <a:t>Gender identity </a:t>
            </a:r>
          </a:p>
          <a:p>
            <a:pPr indent="365760">
              <a:lnSpc>
                <a:spcPct val="100000"/>
              </a:lnSpc>
              <a:spcBef>
                <a:spcPts val="375"/>
              </a:spcBef>
              <a:spcAft>
                <a:spcPts val="0"/>
              </a:spcAft>
              <a:buFont typeface="Symbol"/>
              <a:buChar char="·"/>
            </a:pPr>
            <a:r>
              <a:rPr lang="en-US" sz="1600" spc="0" dirty="0">
                <a:solidFill>
                  <a:srgbClr val="35538D"/>
                </a:solidFill>
                <a:latin typeface="+mn-lt"/>
                <a:cs typeface="Arial" panose="020B0604020202020204" pitchFamily="34" charset="0"/>
              </a:rPr>
              <a:t>Generation </a:t>
            </a:r>
          </a:p>
          <a:p>
            <a:pPr indent="365760">
              <a:lnSpc>
                <a:spcPct val="100000"/>
              </a:lnSpc>
              <a:spcBef>
                <a:spcPts val="375"/>
              </a:spcBef>
              <a:spcAft>
                <a:spcPts val="0"/>
              </a:spcAft>
              <a:buFont typeface="Symbol"/>
              <a:buChar char="·"/>
            </a:pPr>
            <a:r>
              <a:rPr lang="en-US" sz="1600" spc="0" dirty="0">
                <a:solidFill>
                  <a:srgbClr val="35538D"/>
                </a:solidFill>
                <a:latin typeface="+mn-lt"/>
                <a:cs typeface="Arial" panose="020B0604020202020204" pitchFamily="34" charset="0"/>
              </a:rPr>
              <a:t>Military affiliation</a:t>
            </a:r>
          </a:p>
          <a:p>
            <a:pPr indent="365760">
              <a:lnSpc>
                <a:spcPct val="100000"/>
              </a:lnSpc>
              <a:spcBef>
                <a:spcPts val="375"/>
              </a:spcBef>
              <a:spcAft>
                <a:spcPts val="0"/>
              </a:spcAft>
              <a:buFont typeface="Symbol"/>
              <a:buChar char="·"/>
            </a:pPr>
            <a:r>
              <a:rPr lang="en-US" sz="1600" spc="0" dirty="0">
                <a:solidFill>
                  <a:srgbClr val="35538D"/>
                </a:solidFill>
                <a:latin typeface="+mn-lt"/>
                <a:cs typeface="Arial" panose="020B0604020202020204" pitchFamily="34" charset="0"/>
              </a:rPr>
              <a:t>Occupational groups</a:t>
            </a:r>
          </a:p>
          <a:p>
            <a:endParaRPr lang="en-US" dirty="0"/>
          </a:p>
        </p:txBody>
      </p:sp>
      <p:sp>
        <p:nvSpPr>
          <p:cNvPr id="6" name="Content Placeholder 5">
            <a:extLst>
              <a:ext uri="{FF2B5EF4-FFF2-40B4-BE49-F238E27FC236}">
                <a16:creationId xmlns:a16="http://schemas.microsoft.com/office/drawing/2014/main" id="{03595E6E-6668-4387-9DE5-89E060131A3B}"/>
              </a:ext>
            </a:extLst>
          </p:cNvPr>
          <p:cNvSpPr>
            <a:spLocks noGrp="1"/>
          </p:cNvSpPr>
          <p:nvPr>
            <p:ph sz="half" idx="2"/>
          </p:nvPr>
        </p:nvSpPr>
        <p:spPr>
          <a:xfrm>
            <a:off x="4514850" y="1989479"/>
            <a:ext cx="4171950" cy="4455566"/>
          </a:xfrm>
        </p:spPr>
        <p:txBody>
          <a:bodyPr>
            <a:noAutofit/>
          </a:bodyPr>
          <a:lstStyle/>
          <a:p>
            <a:pPr indent="365760">
              <a:lnSpc>
                <a:spcPct val="100000"/>
              </a:lnSpc>
              <a:spcBef>
                <a:spcPts val="530"/>
              </a:spcBef>
              <a:spcAft>
                <a:spcPts val="0"/>
              </a:spcAft>
              <a:buFont typeface="Symbol"/>
              <a:buChar char="·"/>
            </a:pPr>
            <a:r>
              <a:rPr lang="en-US" sz="1600" spc="0" dirty="0">
                <a:solidFill>
                  <a:srgbClr val="35538D"/>
                </a:solidFill>
                <a:latin typeface="+mn-lt"/>
                <a:cs typeface="Arial" panose="020B0604020202020204" pitchFamily="34" charset="0"/>
              </a:rPr>
              <a:t>The following perceptions of:  </a:t>
            </a:r>
          </a:p>
          <a:p>
            <a:pPr marL="747713" lvl="2" indent="-285750">
              <a:lnSpc>
                <a:spcPct val="100000"/>
              </a:lnSpc>
              <a:spcBef>
                <a:spcPts val="530"/>
              </a:spcBef>
              <a:spcAft>
                <a:spcPts val="0"/>
              </a:spcAft>
              <a:buFont typeface="Wingdings" panose="05000000000000000000" pitchFamily="2" charset="2"/>
              <a:buChar char="Ø"/>
            </a:pPr>
            <a:r>
              <a:rPr lang="en-US" sz="1400" spc="0" dirty="0">
                <a:solidFill>
                  <a:srgbClr val="35538D"/>
                </a:solidFill>
                <a:latin typeface="+mn-lt"/>
                <a:cs typeface="Arial" panose="020B0604020202020204" pitchFamily="34" charset="0"/>
              </a:rPr>
              <a:t>family and community</a:t>
            </a:r>
          </a:p>
          <a:p>
            <a:pPr marL="747713" lvl="2" indent="-285750">
              <a:lnSpc>
                <a:spcPct val="100000"/>
              </a:lnSpc>
              <a:spcBef>
                <a:spcPts val="530"/>
              </a:spcBef>
              <a:spcAft>
                <a:spcPts val="0"/>
              </a:spcAft>
              <a:buFont typeface="Wingdings" panose="05000000000000000000" pitchFamily="2" charset="2"/>
              <a:buChar char="Ø"/>
            </a:pPr>
            <a:r>
              <a:rPr lang="en-US" sz="1400" spc="0" dirty="0">
                <a:solidFill>
                  <a:srgbClr val="35538D"/>
                </a:solidFill>
                <a:latin typeface="+mn-lt"/>
                <a:cs typeface="Arial" panose="020B0604020202020204" pitchFamily="34" charset="0"/>
              </a:rPr>
              <a:t> health and well-being</a:t>
            </a:r>
          </a:p>
          <a:p>
            <a:pPr marL="747713" lvl="2" indent="-285750">
              <a:lnSpc>
                <a:spcPct val="100000"/>
              </a:lnSpc>
              <a:spcBef>
                <a:spcPts val="530"/>
              </a:spcBef>
              <a:spcAft>
                <a:spcPts val="0"/>
              </a:spcAft>
              <a:buFont typeface="Wingdings" panose="05000000000000000000" pitchFamily="2" charset="2"/>
              <a:buChar char="Ø"/>
            </a:pPr>
            <a:r>
              <a:rPr lang="en-US" sz="1400" spc="0" dirty="0">
                <a:solidFill>
                  <a:srgbClr val="35538D"/>
                </a:solidFill>
                <a:latin typeface="+mn-lt"/>
                <a:cs typeface="Arial" panose="020B0604020202020204" pitchFamily="34" charset="0"/>
              </a:rPr>
              <a:t>related practices and beliefs </a:t>
            </a:r>
          </a:p>
          <a:p>
            <a:pPr marL="747713" lvl="2" indent="-285750">
              <a:lnSpc>
                <a:spcPct val="100000"/>
              </a:lnSpc>
              <a:spcBef>
                <a:spcPts val="530"/>
              </a:spcBef>
              <a:spcAft>
                <a:spcPts val="0"/>
              </a:spcAft>
              <a:buFont typeface="Wingdings" panose="05000000000000000000" pitchFamily="2" charset="2"/>
              <a:buChar char="Ø"/>
            </a:pPr>
            <a:r>
              <a:rPr lang="en-US" sz="1400" spc="0" dirty="0">
                <a:solidFill>
                  <a:srgbClr val="35538D"/>
                </a:solidFill>
                <a:latin typeface="+mn-lt"/>
                <a:cs typeface="Arial" panose="020B0604020202020204" pitchFamily="34" charset="0"/>
              </a:rPr>
              <a:t>diet and nutrition </a:t>
            </a:r>
          </a:p>
          <a:p>
            <a:pPr indent="365760">
              <a:lnSpc>
                <a:spcPct val="100000"/>
              </a:lnSpc>
              <a:spcBef>
                <a:spcPts val="530"/>
              </a:spcBef>
              <a:spcAft>
                <a:spcPts val="0"/>
              </a:spcAft>
              <a:buFont typeface="Symbol"/>
              <a:buChar char="·"/>
            </a:pPr>
            <a:r>
              <a:rPr lang="en-US" sz="1600" spc="0" dirty="0">
                <a:solidFill>
                  <a:srgbClr val="35538D"/>
                </a:solidFill>
                <a:latin typeface="+mn-lt"/>
                <a:cs typeface="Arial" panose="020B0604020202020204" pitchFamily="34" charset="0"/>
              </a:rPr>
              <a:t>Health practices, including use of traditional healer techniques such as Reiki and acupuncture </a:t>
            </a:r>
          </a:p>
          <a:p>
            <a:pPr marR="0" indent="365760">
              <a:lnSpc>
                <a:spcPct val="100000"/>
              </a:lnSpc>
              <a:spcBef>
                <a:spcPts val="530"/>
              </a:spcBef>
              <a:spcAft>
                <a:spcPts val="0"/>
              </a:spcAft>
              <a:buFont typeface="Symbol"/>
              <a:buChar char="·"/>
            </a:pPr>
            <a:r>
              <a:rPr lang="en-US" sz="1600" spc="0" dirty="0">
                <a:solidFill>
                  <a:srgbClr val="35538D"/>
                </a:solidFill>
                <a:latin typeface="+mn-lt"/>
                <a:cs typeface="Arial" panose="020B0604020202020204" pitchFamily="34" charset="0"/>
              </a:rPr>
              <a:t>Linguistic characteristics, including language(s) spoken, written, or signed; dialects or regional variants; literacy levels and other related communication needs </a:t>
            </a:r>
          </a:p>
          <a:p>
            <a:endParaRPr lang="en-US" dirty="0"/>
          </a:p>
        </p:txBody>
      </p:sp>
      <p:sp>
        <p:nvSpPr>
          <p:cNvPr id="4" name="Footer Placeholder 3">
            <a:extLst>
              <a:ext uri="{FF2B5EF4-FFF2-40B4-BE49-F238E27FC236}">
                <a16:creationId xmlns:a16="http://schemas.microsoft.com/office/drawing/2014/main" id="{A8687500-100A-4642-9997-E180AF01D5E8}"/>
              </a:ext>
            </a:extLst>
          </p:cNvPr>
          <p:cNvSpPr>
            <a:spLocks noGrp="1"/>
          </p:cNvSpPr>
          <p:nvPr>
            <p:ph type="ftr" sz="quarter" idx="3"/>
          </p:nvPr>
        </p:nvSpPr>
        <p:spPr/>
        <p:txBody>
          <a:bodyPr/>
          <a:lstStyle/>
          <a:p>
            <a:r>
              <a:rPr lang="en-US"/>
              <a:t>Proprietary and Confidential |</a:t>
            </a:r>
            <a:endParaRPr lang="en-US" dirty="0"/>
          </a:p>
        </p:txBody>
      </p:sp>
      <p:sp>
        <p:nvSpPr>
          <p:cNvPr id="5" name="Slide Number Placeholder 4">
            <a:extLst>
              <a:ext uri="{FF2B5EF4-FFF2-40B4-BE49-F238E27FC236}">
                <a16:creationId xmlns:a16="http://schemas.microsoft.com/office/drawing/2014/main" id="{9891E8C0-E9EB-46C8-A5F3-35101284B06A}"/>
              </a:ext>
            </a:extLst>
          </p:cNvPr>
          <p:cNvSpPr>
            <a:spLocks noGrp="1"/>
          </p:cNvSpPr>
          <p:nvPr>
            <p:ph type="sldNum" sz="quarter" idx="4"/>
          </p:nvPr>
        </p:nvSpPr>
        <p:spPr/>
        <p:txBody>
          <a:bodyPr/>
          <a:lstStyle/>
          <a:p>
            <a:fld id="{4FFF2922-2BC4-4EEC-89B9-4A4477398F2A}" type="slidenum">
              <a:rPr lang="en-US" smtClean="0"/>
              <a:pPr/>
              <a:t>5</a:t>
            </a:fld>
            <a:endParaRPr lang="en-US"/>
          </a:p>
        </p:txBody>
      </p:sp>
      <p:pic>
        <p:nvPicPr>
          <p:cNvPr id="7" name="Picture 6">
            <a:extLst>
              <a:ext uri="{FF2B5EF4-FFF2-40B4-BE49-F238E27FC236}">
                <a16:creationId xmlns:a16="http://schemas.microsoft.com/office/drawing/2014/main" id="{B61B0566-A368-4DD4-8D0D-23C9B76DAE4D}"/>
              </a:ext>
            </a:extLst>
          </p:cNvPr>
          <p:cNvPicPr>
            <a:picLocks noChangeAspect="1"/>
          </p:cNvPicPr>
          <p:nvPr/>
        </p:nvPicPr>
        <p:blipFill>
          <a:blip r:embed="rId2"/>
          <a:stretch>
            <a:fillRect/>
          </a:stretch>
        </p:blipFill>
        <p:spPr>
          <a:xfrm>
            <a:off x="2835141" y="4217262"/>
            <a:ext cx="1458484" cy="1933642"/>
          </a:xfrm>
          <a:prstGeom prst="rect">
            <a:avLst/>
          </a:prstGeom>
        </p:spPr>
      </p:pic>
      <p:pic>
        <p:nvPicPr>
          <p:cNvPr id="8" name="Picture 7">
            <a:extLst>
              <a:ext uri="{FF2B5EF4-FFF2-40B4-BE49-F238E27FC236}">
                <a16:creationId xmlns:a16="http://schemas.microsoft.com/office/drawing/2014/main" id="{24AD42D5-FFB1-45D0-9165-ABEA5EB96874}"/>
              </a:ext>
            </a:extLst>
          </p:cNvPr>
          <p:cNvPicPr>
            <a:picLocks noChangeAspect="1"/>
          </p:cNvPicPr>
          <p:nvPr/>
        </p:nvPicPr>
        <p:blipFill>
          <a:blip r:embed="rId3"/>
          <a:stretch>
            <a:fillRect/>
          </a:stretch>
        </p:blipFill>
        <p:spPr>
          <a:xfrm>
            <a:off x="4572000" y="214715"/>
            <a:ext cx="3663012" cy="1774763"/>
          </a:xfrm>
          <a:prstGeom prst="rect">
            <a:avLst/>
          </a:prstGeom>
        </p:spPr>
      </p:pic>
    </p:spTree>
    <p:extLst>
      <p:ext uri="{BB962C8B-B14F-4D97-AF65-F5344CB8AC3E}">
        <p14:creationId xmlns:p14="http://schemas.microsoft.com/office/powerpoint/2010/main" val="3869987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E6B685-0C89-449A-ADB2-955AFEB8CD85}"/>
              </a:ext>
            </a:extLst>
          </p:cNvPr>
          <p:cNvSpPr>
            <a:spLocks noGrp="1"/>
          </p:cNvSpPr>
          <p:nvPr>
            <p:ph idx="1"/>
          </p:nvPr>
        </p:nvSpPr>
        <p:spPr>
          <a:xfrm>
            <a:off x="628650" y="1474839"/>
            <a:ext cx="7886700" cy="4702124"/>
          </a:xfrm>
        </p:spPr>
        <p:txBody>
          <a:bodyPr>
            <a:normAutofit/>
          </a:bodyPr>
          <a:lstStyle/>
          <a:p>
            <a:pPr marL="731520" marR="0" algn="just">
              <a:lnSpc>
                <a:spcPts val="3000"/>
              </a:lnSpc>
              <a:spcAft>
                <a:spcPts val="0"/>
              </a:spcAft>
            </a:pPr>
            <a:endParaRPr lang="en-US" sz="8000" spc="-80" dirty="0">
              <a:solidFill>
                <a:srgbClr val="030303"/>
              </a:solidFill>
              <a:latin typeface="Arial" panose="02020603050405020304" pitchFamily="2"/>
            </a:endParaRPr>
          </a:p>
          <a:p>
            <a:pPr marL="731520" marR="0" algn="just">
              <a:lnSpc>
                <a:spcPts val="3000"/>
              </a:lnSpc>
              <a:spcBef>
                <a:spcPts val="455"/>
              </a:spcBef>
              <a:spcAft>
                <a:spcPts val="0"/>
              </a:spcAft>
            </a:pPr>
            <a:r>
              <a:rPr lang="en-US" sz="8000" spc="-55" dirty="0">
                <a:solidFill>
                  <a:srgbClr val="030303"/>
                </a:solidFill>
                <a:latin typeface="Arial" panose="02020603050405020304" pitchFamily="2"/>
              </a:rPr>
              <a:t> </a:t>
            </a:r>
          </a:p>
          <a:p>
            <a:pPr marL="731520" marR="0" algn="just">
              <a:lnSpc>
                <a:spcPts val="3000"/>
              </a:lnSpc>
              <a:spcBef>
                <a:spcPts val="455"/>
              </a:spcBef>
              <a:spcAft>
                <a:spcPts val="0"/>
              </a:spcAft>
            </a:pPr>
            <a:endParaRPr lang="en-US" sz="8000" spc="-45" dirty="0">
              <a:solidFill>
                <a:srgbClr val="030303"/>
              </a:solidFill>
              <a:latin typeface="Arial" panose="02020603050405020304" pitchFamily="2"/>
            </a:endParaRPr>
          </a:p>
          <a:p>
            <a:pPr marL="731520" marR="0" algn="just">
              <a:lnSpc>
                <a:spcPts val="3000"/>
              </a:lnSpc>
              <a:spcBef>
                <a:spcPts val="455"/>
              </a:spcBef>
              <a:spcAft>
                <a:spcPts val="0"/>
              </a:spcAft>
            </a:pPr>
            <a:r>
              <a:rPr lang="en-US" sz="8000" spc="-35" dirty="0">
                <a:solidFill>
                  <a:srgbClr val="030303"/>
                </a:solidFill>
                <a:latin typeface="Arial" panose="02020603050405020304" pitchFamily="2"/>
              </a:rPr>
              <a:t> </a:t>
            </a:r>
            <a:r>
              <a:rPr lang="en-US" sz="8000" spc="-45" dirty="0">
                <a:solidFill>
                  <a:srgbClr val="030303"/>
                </a:solidFill>
                <a:latin typeface="Arial" panose="02020603050405020304" pitchFamily="2"/>
              </a:rPr>
              <a:t> </a:t>
            </a:r>
          </a:p>
          <a:p>
            <a:pPr marL="731520" marR="0" algn="just">
              <a:lnSpc>
                <a:spcPts val="3000"/>
              </a:lnSpc>
              <a:spcBef>
                <a:spcPts val="480"/>
              </a:spcBef>
              <a:spcAft>
                <a:spcPts val="0"/>
              </a:spcAft>
            </a:pPr>
            <a:endParaRPr lang="en-US" sz="8000" spc="-55" dirty="0">
              <a:solidFill>
                <a:srgbClr val="030303"/>
              </a:solidFill>
              <a:latin typeface="Arial" panose="02020603050405020304" pitchFamily="2"/>
            </a:endParaRPr>
          </a:p>
          <a:p>
            <a:pPr marL="731520" marR="0" algn="just">
              <a:lnSpc>
                <a:spcPts val="3000"/>
              </a:lnSpc>
              <a:spcBef>
                <a:spcPts val="435"/>
              </a:spcBef>
              <a:spcAft>
                <a:spcPts val="0"/>
              </a:spcAft>
            </a:pPr>
            <a:endParaRPr lang="en-US" sz="8000" spc="-45" dirty="0">
              <a:solidFill>
                <a:srgbClr val="030303"/>
              </a:solidFill>
              <a:latin typeface="Arial" panose="02020603050405020304" pitchFamily="2"/>
            </a:endParaRPr>
          </a:p>
          <a:p>
            <a:pPr marL="731520" marR="0" algn="just">
              <a:lnSpc>
                <a:spcPts val="3000"/>
              </a:lnSpc>
              <a:spcBef>
                <a:spcPts val="480"/>
              </a:spcBef>
              <a:spcAft>
                <a:spcPts val="0"/>
              </a:spcAft>
            </a:pPr>
            <a:r>
              <a:rPr lang="en-US" sz="8000" spc="-55" dirty="0">
                <a:solidFill>
                  <a:srgbClr val="030303"/>
                </a:solidFill>
                <a:latin typeface="Arial" panose="02020603050405020304" pitchFamily="2"/>
              </a:rPr>
              <a:t> </a:t>
            </a:r>
          </a:p>
          <a:p>
            <a:pPr marL="731520" marR="0" algn="just">
              <a:lnSpc>
                <a:spcPts val="3000"/>
              </a:lnSpc>
              <a:spcBef>
                <a:spcPts val="455"/>
              </a:spcBef>
              <a:spcAft>
                <a:spcPts val="0"/>
              </a:spcAft>
            </a:pPr>
            <a:r>
              <a:rPr lang="en-US" sz="8000" spc="-45" dirty="0">
                <a:solidFill>
                  <a:srgbClr val="030303"/>
                </a:solidFill>
                <a:latin typeface="Arial" panose="02020603050405020304" pitchFamily="2"/>
              </a:rPr>
              <a:t> </a:t>
            </a:r>
          </a:p>
          <a:p>
            <a:pPr marL="731520" marR="0" algn="just">
              <a:lnSpc>
                <a:spcPts val="3000"/>
              </a:lnSpc>
              <a:spcBef>
                <a:spcPts val="430"/>
              </a:spcBef>
              <a:spcAft>
                <a:spcPts val="3930"/>
              </a:spcAft>
            </a:pPr>
            <a:r>
              <a:rPr lang="en-US" sz="8000" spc="-40" dirty="0">
                <a:solidFill>
                  <a:srgbClr val="030303"/>
                </a:solidFill>
                <a:latin typeface="Arial" panose="02020603050405020304" pitchFamily="2"/>
              </a:rPr>
              <a:t> </a:t>
            </a:r>
          </a:p>
          <a:p>
            <a:pPr>
              <a:lnSpc>
                <a:spcPct val="120000"/>
              </a:lnSpc>
              <a:spcAft>
                <a:spcPts val="0"/>
              </a:spcAft>
            </a:pPr>
            <a:endParaRPr lang="en-US" dirty="0"/>
          </a:p>
        </p:txBody>
      </p:sp>
      <p:sp>
        <p:nvSpPr>
          <p:cNvPr id="3" name="Title 2">
            <a:extLst>
              <a:ext uri="{FF2B5EF4-FFF2-40B4-BE49-F238E27FC236}">
                <a16:creationId xmlns:a16="http://schemas.microsoft.com/office/drawing/2014/main" id="{AC96B904-D67D-4087-A472-C4DD8DBE33E5}"/>
              </a:ext>
            </a:extLst>
          </p:cNvPr>
          <p:cNvSpPr>
            <a:spLocks noGrp="1"/>
          </p:cNvSpPr>
          <p:nvPr>
            <p:ph type="title"/>
          </p:nvPr>
        </p:nvSpPr>
        <p:spPr>
          <a:xfrm>
            <a:off x="628650" y="765313"/>
            <a:ext cx="7886700" cy="606287"/>
          </a:xfrm>
        </p:spPr>
        <p:txBody>
          <a:bodyPr/>
          <a:lstStyle/>
          <a:p>
            <a:r>
              <a:rPr lang="en-US" dirty="0"/>
              <a:t>Factors Influencing Culture</a:t>
            </a:r>
          </a:p>
        </p:txBody>
      </p:sp>
      <p:sp>
        <p:nvSpPr>
          <p:cNvPr id="4" name="Footer Placeholder 3">
            <a:extLst>
              <a:ext uri="{FF2B5EF4-FFF2-40B4-BE49-F238E27FC236}">
                <a16:creationId xmlns:a16="http://schemas.microsoft.com/office/drawing/2014/main" id="{812A4CCE-7E6A-4535-BA85-886B4DBE5A84}"/>
              </a:ext>
            </a:extLst>
          </p:cNvPr>
          <p:cNvSpPr>
            <a:spLocks noGrp="1"/>
          </p:cNvSpPr>
          <p:nvPr>
            <p:ph type="ftr" sz="quarter" idx="3"/>
          </p:nvPr>
        </p:nvSpPr>
        <p:spPr/>
        <p:txBody>
          <a:bodyPr/>
          <a:lstStyle/>
          <a:p>
            <a:r>
              <a:rPr lang="en-US"/>
              <a:t>Proprietary and Confidential |</a:t>
            </a:r>
            <a:endParaRPr lang="en-US" dirty="0"/>
          </a:p>
        </p:txBody>
      </p:sp>
      <p:sp>
        <p:nvSpPr>
          <p:cNvPr id="5" name="Slide Number Placeholder 4">
            <a:extLst>
              <a:ext uri="{FF2B5EF4-FFF2-40B4-BE49-F238E27FC236}">
                <a16:creationId xmlns:a16="http://schemas.microsoft.com/office/drawing/2014/main" id="{9C4E0E90-F495-404B-AFDC-FB601F8BEE89}"/>
              </a:ext>
            </a:extLst>
          </p:cNvPr>
          <p:cNvSpPr>
            <a:spLocks noGrp="1"/>
          </p:cNvSpPr>
          <p:nvPr>
            <p:ph type="sldNum" sz="quarter" idx="4"/>
          </p:nvPr>
        </p:nvSpPr>
        <p:spPr/>
        <p:txBody>
          <a:bodyPr/>
          <a:lstStyle/>
          <a:p>
            <a:fld id="{4FFF2922-2BC4-4EEC-89B9-4A4477398F2A}" type="slidenum">
              <a:rPr lang="en-US" smtClean="0"/>
              <a:pPr/>
              <a:t>6</a:t>
            </a:fld>
            <a:endParaRPr lang="en-US"/>
          </a:p>
        </p:txBody>
      </p:sp>
      <p:sp>
        <p:nvSpPr>
          <p:cNvPr id="6" name="Flowchart: Connector 5">
            <a:extLst>
              <a:ext uri="{FF2B5EF4-FFF2-40B4-BE49-F238E27FC236}">
                <a16:creationId xmlns:a16="http://schemas.microsoft.com/office/drawing/2014/main" id="{506384CD-1AF7-4067-A664-5B57B49DD5FC}"/>
              </a:ext>
            </a:extLst>
          </p:cNvPr>
          <p:cNvSpPr/>
          <p:nvPr/>
        </p:nvSpPr>
        <p:spPr>
          <a:xfrm>
            <a:off x="3017520" y="2731972"/>
            <a:ext cx="2985076" cy="1750290"/>
          </a:xfrm>
          <a:prstGeom prst="flowChartConnector">
            <a:avLst/>
          </a:prstGeom>
          <a:solidFill>
            <a:schemeClr val="accent5"/>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dirty="0"/>
              <a:t>Factors Influencing Culture</a:t>
            </a:r>
          </a:p>
        </p:txBody>
      </p:sp>
      <p:grpSp>
        <p:nvGrpSpPr>
          <p:cNvPr id="28" name="Group 27">
            <a:extLst>
              <a:ext uri="{FF2B5EF4-FFF2-40B4-BE49-F238E27FC236}">
                <a16:creationId xmlns:a16="http://schemas.microsoft.com/office/drawing/2014/main" id="{DF1D447D-4489-4D6A-8023-162B31EE5DD3}"/>
              </a:ext>
            </a:extLst>
          </p:cNvPr>
          <p:cNvGrpSpPr/>
          <p:nvPr/>
        </p:nvGrpSpPr>
        <p:grpSpPr>
          <a:xfrm>
            <a:off x="230561" y="1554480"/>
            <a:ext cx="8682878" cy="4297680"/>
            <a:chOff x="-1024536" y="1467142"/>
            <a:chExt cx="8682878" cy="4297680"/>
          </a:xfrm>
        </p:grpSpPr>
        <p:sp>
          <p:nvSpPr>
            <p:cNvPr id="7" name="Flowchart: Connector 6">
              <a:extLst>
                <a:ext uri="{FF2B5EF4-FFF2-40B4-BE49-F238E27FC236}">
                  <a16:creationId xmlns:a16="http://schemas.microsoft.com/office/drawing/2014/main" id="{0A07F0C4-DF4F-4135-892A-599E700321BB}"/>
                </a:ext>
              </a:extLst>
            </p:cNvPr>
            <p:cNvSpPr/>
            <p:nvPr/>
          </p:nvSpPr>
          <p:spPr>
            <a:xfrm>
              <a:off x="5020242" y="2107222"/>
              <a:ext cx="2286000" cy="731520"/>
            </a:xfrm>
            <a:prstGeom prst="flowChartConnector">
              <a:avLst/>
            </a:prstGeom>
            <a:solidFill>
              <a:srgbClr val="35538D"/>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Age</a:t>
              </a:r>
            </a:p>
          </p:txBody>
        </p:sp>
        <p:sp>
          <p:nvSpPr>
            <p:cNvPr id="8" name="Flowchart: Connector 7">
              <a:extLst>
                <a:ext uri="{FF2B5EF4-FFF2-40B4-BE49-F238E27FC236}">
                  <a16:creationId xmlns:a16="http://schemas.microsoft.com/office/drawing/2014/main" id="{ED630F74-DD97-4F1D-B28B-B4708515AC33}"/>
                </a:ext>
              </a:extLst>
            </p:cNvPr>
            <p:cNvSpPr/>
            <p:nvPr/>
          </p:nvSpPr>
          <p:spPr>
            <a:xfrm>
              <a:off x="3374322" y="1467142"/>
              <a:ext cx="2286000" cy="73152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b="1" dirty="0"/>
                <a:t>Gender</a:t>
              </a:r>
            </a:p>
          </p:txBody>
        </p:sp>
        <p:sp>
          <p:nvSpPr>
            <p:cNvPr id="13" name="Flowchart: Connector 12">
              <a:extLst>
                <a:ext uri="{FF2B5EF4-FFF2-40B4-BE49-F238E27FC236}">
                  <a16:creationId xmlns:a16="http://schemas.microsoft.com/office/drawing/2014/main" id="{E6564CB6-D15A-4A42-92D8-E54013CBDFA6}"/>
                </a:ext>
              </a:extLst>
            </p:cNvPr>
            <p:cNvSpPr/>
            <p:nvPr/>
          </p:nvSpPr>
          <p:spPr>
            <a:xfrm>
              <a:off x="5372342" y="2930182"/>
              <a:ext cx="2286000" cy="731520"/>
            </a:xfrm>
            <a:prstGeom prst="flowChartConnector">
              <a:avLst/>
            </a:prstGeom>
            <a:solidFill>
              <a:srgbClr val="35538D"/>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National</a:t>
              </a:r>
              <a:r>
                <a:rPr lang="en-US" dirty="0"/>
                <a:t> </a:t>
              </a:r>
              <a:r>
                <a:rPr lang="en-US" b="1" dirty="0"/>
                <a:t>Origin</a:t>
              </a:r>
            </a:p>
          </p:txBody>
        </p:sp>
        <p:sp>
          <p:nvSpPr>
            <p:cNvPr id="14" name="Flowchart: Connector 13">
              <a:extLst>
                <a:ext uri="{FF2B5EF4-FFF2-40B4-BE49-F238E27FC236}">
                  <a16:creationId xmlns:a16="http://schemas.microsoft.com/office/drawing/2014/main" id="{AAA400C7-41B6-445C-96D3-54E9642D4126}"/>
                </a:ext>
              </a:extLst>
            </p:cNvPr>
            <p:cNvSpPr/>
            <p:nvPr/>
          </p:nvSpPr>
          <p:spPr>
            <a:xfrm>
              <a:off x="5111682" y="3753142"/>
              <a:ext cx="2286000" cy="73152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Geographic</a:t>
              </a:r>
              <a:r>
                <a:rPr lang="en-US" dirty="0"/>
                <a:t> </a:t>
              </a:r>
              <a:r>
                <a:rPr lang="en-US" b="1" dirty="0"/>
                <a:t>Location</a:t>
              </a:r>
              <a:r>
                <a:rPr lang="en-US" dirty="0"/>
                <a:t> </a:t>
              </a:r>
            </a:p>
          </p:txBody>
        </p:sp>
        <p:sp>
          <p:nvSpPr>
            <p:cNvPr id="15" name="Flowchart: Connector 14">
              <a:extLst>
                <a:ext uri="{FF2B5EF4-FFF2-40B4-BE49-F238E27FC236}">
                  <a16:creationId xmlns:a16="http://schemas.microsoft.com/office/drawing/2014/main" id="{282D32CC-7BCF-4F5F-8C17-920335C3FD65}"/>
                </a:ext>
              </a:extLst>
            </p:cNvPr>
            <p:cNvSpPr/>
            <p:nvPr/>
          </p:nvSpPr>
          <p:spPr>
            <a:xfrm>
              <a:off x="4654482" y="4576102"/>
              <a:ext cx="2286000" cy="731520"/>
            </a:xfrm>
            <a:prstGeom prst="flowChartConnector">
              <a:avLst/>
            </a:prstGeom>
            <a:solidFill>
              <a:srgbClr val="35538D"/>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Sexual</a:t>
              </a:r>
              <a:r>
                <a:rPr lang="en-US" dirty="0"/>
                <a:t> </a:t>
              </a:r>
              <a:r>
                <a:rPr lang="en-US" b="1" dirty="0"/>
                <a:t>Orientation</a:t>
              </a:r>
            </a:p>
          </p:txBody>
        </p:sp>
        <p:sp>
          <p:nvSpPr>
            <p:cNvPr id="18" name="Flowchart: Connector 17">
              <a:extLst>
                <a:ext uri="{FF2B5EF4-FFF2-40B4-BE49-F238E27FC236}">
                  <a16:creationId xmlns:a16="http://schemas.microsoft.com/office/drawing/2014/main" id="{35EF0615-6EF4-4DBA-91BE-F6FAA608BDBE}"/>
                </a:ext>
              </a:extLst>
            </p:cNvPr>
            <p:cNvSpPr/>
            <p:nvPr/>
          </p:nvSpPr>
          <p:spPr>
            <a:xfrm>
              <a:off x="-433712" y="2198662"/>
              <a:ext cx="2286000" cy="73152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Ethnicity</a:t>
              </a:r>
            </a:p>
          </p:txBody>
        </p:sp>
        <p:sp>
          <p:nvSpPr>
            <p:cNvPr id="19" name="Flowchart: Connector 18">
              <a:extLst>
                <a:ext uri="{FF2B5EF4-FFF2-40B4-BE49-F238E27FC236}">
                  <a16:creationId xmlns:a16="http://schemas.microsoft.com/office/drawing/2014/main" id="{8BBA0384-6EAE-4F76-B85E-38C26DEFF78F}"/>
                </a:ext>
              </a:extLst>
            </p:cNvPr>
            <p:cNvSpPr/>
            <p:nvPr/>
          </p:nvSpPr>
          <p:spPr>
            <a:xfrm>
              <a:off x="996882" y="1558582"/>
              <a:ext cx="2286000" cy="731520"/>
            </a:xfrm>
            <a:prstGeom prst="flowChartConnector">
              <a:avLst/>
            </a:prstGeom>
            <a:solidFill>
              <a:srgbClr val="35538D"/>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Migration</a:t>
              </a:r>
            </a:p>
          </p:txBody>
        </p:sp>
        <p:sp>
          <p:nvSpPr>
            <p:cNvPr id="24" name="Flowchart: Connector 23">
              <a:extLst>
                <a:ext uri="{FF2B5EF4-FFF2-40B4-BE49-F238E27FC236}">
                  <a16:creationId xmlns:a16="http://schemas.microsoft.com/office/drawing/2014/main" id="{AE8CE5DE-2ED9-4552-B896-D54265932918}"/>
                </a:ext>
              </a:extLst>
            </p:cNvPr>
            <p:cNvSpPr/>
            <p:nvPr/>
          </p:nvSpPr>
          <p:spPr>
            <a:xfrm>
              <a:off x="-557598" y="3844582"/>
              <a:ext cx="2286000" cy="73152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Socioeconomic</a:t>
              </a:r>
              <a:r>
                <a:rPr lang="en-US" dirty="0"/>
                <a:t> </a:t>
              </a:r>
              <a:r>
                <a:rPr lang="en-US" b="1" dirty="0"/>
                <a:t>Status</a:t>
              </a:r>
            </a:p>
          </p:txBody>
        </p:sp>
        <p:sp>
          <p:nvSpPr>
            <p:cNvPr id="25" name="Flowchart: Connector 24">
              <a:extLst>
                <a:ext uri="{FF2B5EF4-FFF2-40B4-BE49-F238E27FC236}">
                  <a16:creationId xmlns:a16="http://schemas.microsoft.com/office/drawing/2014/main" id="{51A7586E-C3D0-4602-9C65-93F22B89ED78}"/>
                </a:ext>
              </a:extLst>
            </p:cNvPr>
            <p:cNvSpPr/>
            <p:nvPr/>
          </p:nvSpPr>
          <p:spPr>
            <a:xfrm>
              <a:off x="-1024536" y="2975902"/>
              <a:ext cx="2286000" cy="731520"/>
            </a:xfrm>
            <a:prstGeom prst="flowChartConnector">
              <a:avLst/>
            </a:prstGeom>
            <a:solidFill>
              <a:srgbClr val="35538D"/>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National</a:t>
              </a:r>
              <a:r>
                <a:rPr lang="en-US" dirty="0"/>
                <a:t> </a:t>
              </a:r>
              <a:r>
                <a:rPr lang="en-US" b="1" dirty="0"/>
                <a:t>Origin</a:t>
              </a:r>
            </a:p>
          </p:txBody>
        </p:sp>
        <p:sp>
          <p:nvSpPr>
            <p:cNvPr id="26" name="Flowchart: Connector 25">
              <a:extLst>
                <a:ext uri="{FF2B5EF4-FFF2-40B4-BE49-F238E27FC236}">
                  <a16:creationId xmlns:a16="http://schemas.microsoft.com/office/drawing/2014/main" id="{1F9F668C-C237-411A-B39D-E6724391CA31}"/>
                </a:ext>
              </a:extLst>
            </p:cNvPr>
            <p:cNvSpPr/>
            <p:nvPr/>
          </p:nvSpPr>
          <p:spPr>
            <a:xfrm>
              <a:off x="539682" y="4576102"/>
              <a:ext cx="2286000" cy="822960"/>
            </a:xfrm>
            <a:prstGeom prst="flowChartConnector">
              <a:avLst/>
            </a:prstGeom>
            <a:solidFill>
              <a:srgbClr val="35538D"/>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Migration</a:t>
              </a:r>
            </a:p>
          </p:txBody>
        </p:sp>
        <p:sp>
          <p:nvSpPr>
            <p:cNvPr id="27" name="Flowchart: Connector 26">
              <a:extLst>
                <a:ext uri="{FF2B5EF4-FFF2-40B4-BE49-F238E27FC236}">
                  <a16:creationId xmlns:a16="http://schemas.microsoft.com/office/drawing/2014/main" id="{BFC58709-81B7-4A63-B155-47EEE2B86381}"/>
                </a:ext>
              </a:extLst>
            </p:cNvPr>
            <p:cNvSpPr/>
            <p:nvPr/>
          </p:nvSpPr>
          <p:spPr>
            <a:xfrm>
              <a:off x="2551362" y="5033302"/>
              <a:ext cx="2286000" cy="73152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Gender</a:t>
              </a:r>
              <a:r>
                <a:rPr lang="en-US" dirty="0"/>
                <a:t> </a:t>
              </a:r>
              <a:r>
                <a:rPr lang="en-US" b="1" dirty="0"/>
                <a:t>Identity</a:t>
              </a:r>
            </a:p>
          </p:txBody>
        </p:sp>
      </p:grpSp>
    </p:spTree>
    <p:extLst>
      <p:ext uri="{BB962C8B-B14F-4D97-AF65-F5344CB8AC3E}">
        <p14:creationId xmlns:p14="http://schemas.microsoft.com/office/powerpoint/2010/main" val="4272939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8A834BFB-9FD6-4CE4-86BC-7E73E747574A}"/>
              </a:ext>
            </a:extLst>
          </p:cNvPr>
          <p:cNvGraphicFramePr>
            <a:graphicFrameLocks noGrp="1"/>
          </p:cNvGraphicFramePr>
          <p:nvPr>
            <p:ph idx="1"/>
            <p:extLst>
              <p:ext uri="{D42A27DB-BD31-4B8C-83A1-F6EECF244321}">
                <p14:modId xmlns:p14="http://schemas.microsoft.com/office/powerpoint/2010/main" val="490837296"/>
              </p:ext>
            </p:extLst>
          </p:nvPr>
        </p:nvGraphicFramePr>
        <p:xfrm>
          <a:off x="522513" y="1989479"/>
          <a:ext cx="6662057" cy="3946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6DCE995F-D80A-4E41-A6BE-C8CABFE8A3E6}"/>
              </a:ext>
            </a:extLst>
          </p:cNvPr>
          <p:cNvSpPr>
            <a:spLocks noGrp="1"/>
          </p:cNvSpPr>
          <p:nvPr>
            <p:ph type="title"/>
          </p:nvPr>
        </p:nvSpPr>
        <p:spPr/>
        <p:txBody>
          <a:bodyPr/>
          <a:lstStyle/>
          <a:p>
            <a:r>
              <a:rPr lang="en-US" dirty="0"/>
              <a:t>Cultural Competence </a:t>
            </a:r>
          </a:p>
        </p:txBody>
      </p:sp>
      <p:sp>
        <p:nvSpPr>
          <p:cNvPr id="4" name="Footer Placeholder 3">
            <a:extLst>
              <a:ext uri="{FF2B5EF4-FFF2-40B4-BE49-F238E27FC236}">
                <a16:creationId xmlns:a16="http://schemas.microsoft.com/office/drawing/2014/main" id="{CBAF121B-796A-4107-AB4F-B62DD2AD8FC6}"/>
              </a:ext>
            </a:extLst>
          </p:cNvPr>
          <p:cNvSpPr>
            <a:spLocks noGrp="1"/>
          </p:cNvSpPr>
          <p:nvPr>
            <p:ph type="ftr" sz="quarter" idx="3"/>
          </p:nvPr>
        </p:nvSpPr>
        <p:spPr/>
        <p:txBody>
          <a:bodyPr/>
          <a:lstStyle/>
          <a:p>
            <a:r>
              <a:rPr lang="en-US"/>
              <a:t>Proprietary and Confidential |</a:t>
            </a:r>
            <a:endParaRPr lang="en-US" dirty="0"/>
          </a:p>
        </p:txBody>
      </p:sp>
      <p:sp>
        <p:nvSpPr>
          <p:cNvPr id="5" name="Slide Number Placeholder 4">
            <a:extLst>
              <a:ext uri="{FF2B5EF4-FFF2-40B4-BE49-F238E27FC236}">
                <a16:creationId xmlns:a16="http://schemas.microsoft.com/office/drawing/2014/main" id="{1D57CAB9-7E75-40CA-90BD-F72EF8BA2E48}"/>
              </a:ext>
            </a:extLst>
          </p:cNvPr>
          <p:cNvSpPr>
            <a:spLocks noGrp="1"/>
          </p:cNvSpPr>
          <p:nvPr>
            <p:ph type="sldNum" sz="quarter" idx="4"/>
          </p:nvPr>
        </p:nvSpPr>
        <p:spPr/>
        <p:txBody>
          <a:bodyPr/>
          <a:lstStyle/>
          <a:p>
            <a:fld id="{4FFF2922-2BC4-4EEC-89B9-4A4477398F2A}" type="slidenum">
              <a:rPr lang="en-US" smtClean="0"/>
              <a:pPr/>
              <a:t>7</a:t>
            </a:fld>
            <a:endParaRPr lang="en-US"/>
          </a:p>
        </p:txBody>
      </p:sp>
      <p:pic>
        <p:nvPicPr>
          <p:cNvPr id="6" name="Picture 5">
            <a:extLst>
              <a:ext uri="{FF2B5EF4-FFF2-40B4-BE49-F238E27FC236}">
                <a16:creationId xmlns:a16="http://schemas.microsoft.com/office/drawing/2014/main" id="{F83481E2-2024-4811-8BF7-BD79BA758B88}"/>
              </a:ext>
            </a:extLst>
          </p:cNvPr>
          <p:cNvPicPr>
            <a:picLocks noChangeAspect="1"/>
          </p:cNvPicPr>
          <p:nvPr/>
        </p:nvPicPr>
        <p:blipFill>
          <a:blip r:embed="rId7"/>
          <a:stretch>
            <a:fillRect/>
          </a:stretch>
        </p:blipFill>
        <p:spPr>
          <a:xfrm>
            <a:off x="7315200" y="2322933"/>
            <a:ext cx="1548580" cy="3097036"/>
          </a:xfrm>
          <a:prstGeom prst="rect">
            <a:avLst/>
          </a:prstGeom>
        </p:spPr>
      </p:pic>
    </p:spTree>
    <p:extLst>
      <p:ext uri="{BB962C8B-B14F-4D97-AF65-F5344CB8AC3E}">
        <p14:creationId xmlns:p14="http://schemas.microsoft.com/office/powerpoint/2010/main" val="1254802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F662F107-BF09-41D0-9D74-94B0E5611FF8}"/>
              </a:ext>
            </a:extLst>
          </p:cNvPr>
          <p:cNvGraphicFramePr>
            <a:graphicFrameLocks noGrp="1"/>
          </p:cNvGraphicFramePr>
          <p:nvPr>
            <p:ph idx="1"/>
            <p:extLst>
              <p:ext uri="{D42A27DB-BD31-4B8C-83A1-F6EECF244321}">
                <p14:modId xmlns:p14="http://schemas.microsoft.com/office/powerpoint/2010/main" val="4232720023"/>
              </p:ext>
            </p:extLst>
          </p:nvPr>
        </p:nvGraphicFramePr>
        <p:xfrm>
          <a:off x="628650" y="1430594"/>
          <a:ext cx="8294124" cy="4746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B9894B20-D674-40C2-96A4-C77204289640}"/>
              </a:ext>
            </a:extLst>
          </p:cNvPr>
          <p:cNvSpPr>
            <a:spLocks noGrp="1"/>
          </p:cNvSpPr>
          <p:nvPr>
            <p:ph type="title"/>
          </p:nvPr>
        </p:nvSpPr>
        <p:spPr>
          <a:xfrm>
            <a:off x="628650" y="765313"/>
            <a:ext cx="7886700" cy="665281"/>
          </a:xfrm>
        </p:spPr>
        <p:txBody>
          <a:bodyPr/>
          <a:lstStyle/>
          <a:p>
            <a:r>
              <a:rPr lang="en-US" dirty="0"/>
              <a:t>Four Components of Cultural Competence</a:t>
            </a:r>
          </a:p>
        </p:txBody>
      </p:sp>
      <p:sp>
        <p:nvSpPr>
          <p:cNvPr id="4" name="Footer Placeholder 3">
            <a:extLst>
              <a:ext uri="{FF2B5EF4-FFF2-40B4-BE49-F238E27FC236}">
                <a16:creationId xmlns:a16="http://schemas.microsoft.com/office/drawing/2014/main" id="{569D9565-738D-4354-9315-39B50B7001D5}"/>
              </a:ext>
            </a:extLst>
          </p:cNvPr>
          <p:cNvSpPr>
            <a:spLocks noGrp="1"/>
          </p:cNvSpPr>
          <p:nvPr>
            <p:ph type="ftr" sz="quarter" idx="3"/>
          </p:nvPr>
        </p:nvSpPr>
        <p:spPr/>
        <p:txBody>
          <a:bodyPr/>
          <a:lstStyle/>
          <a:p>
            <a:r>
              <a:rPr lang="en-US"/>
              <a:t>Proprietary and Confidential |</a:t>
            </a:r>
            <a:endParaRPr lang="en-US" dirty="0"/>
          </a:p>
        </p:txBody>
      </p:sp>
      <p:sp>
        <p:nvSpPr>
          <p:cNvPr id="5" name="Slide Number Placeholder 4">
            <a:extLst>
              <a:ext uri="{FF2B5EF4-FFF2-40B4-BE49-F238E27FC236}">
                <a16:creationId xmlns:a16="http://schemas.microsoft.com/office/drawing/2014/main" id="{2936508A-8496-490E-B2FD-3A5D5290ADA3}"/>
              </a:ext>
            </a:extLst>
          </p:cNvPr>
          <p:cNvSpPr>
            <a:spLocks noGrp="1"/>
          </p:cNvSpPr>
          <p:nvPr>
            <p:ph type="sldNum" sz="quarter" idx="4"/>
          </p:nvPr>
        </p:nvSpPr>
        <p:spPr/>
        <p:txBody>
          <a:bodyPr/>
          <a:lstStyle/>
          <a:p>
            <a:fld id="{4FFF2922-2BC4-4EEC-89B9-4A4477398F2A}" type="slidenum">
              <a:rPr lang="en-US" smtClean="0"/>
              <a:pPr/>
              <a:t>8</a:t>
            </a:fld>
            <a:endParaRPr lang="en-US"/>
          </a:p>
        </p:txBody>
      </p:sp>
    </p:spTree>
    <p:extLst>
      <p:ext uri="{BB962C8B-B14F-4D97-AF65-F5344CB8AC3E}">
        <p14:creationId xmlns:p14="http://schemas.microsoft.com/office/powerpoint/2010/main" val="3937993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FE815591-D282-48B9-A4D7-4C63D1650726}"/>
              </a:ext>
            </a:extLst>
          </p:cNvPr>
          <p:cNvGraphicFramePr>
            <a:graphicFrameLocks noGrp="1"/>
          </p:cNvGraphicFramePr>
          <p:nvPr>
            <p:ph idx="1"/>
            <p:extLst>
              <p:ext uri="{D42A27DB-BD31-4B8C-83A1-F6EECF244321}">
                <p14:modId xmlns:p14="http://schemas.microsoft.com/office/powerpoint/2010/main" val="214186344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F75FF9CF-2793-411E-89F9-CBFB6FA28265}"/>
              </a:ext>
            </a:extLst>
          </p:cNvPr>
          <p:cNvSpPr>
            <a:spLocks noGrp="1"/>
          </p:cNvSpPr>
          <p:nvPr>
            <p:ph type="title"/>
          </p:nvPr>
        </p:nvSpPr>
        <p:spPr>
          <a:xfrm>
            <a:off x="628650" y="765313"/>
            <a:ext cx="7886700" cy="709526"/>
          </a:xfrm>
        </p:spPr>
        <p:txBody>
          <a:bodyPr>
            <a:normAutofit/>
          </a:bodyPr>
          <a:lstStyle/>
          <a:p>
            <a:pPr algn="ctr">
              <a:lnSpc>
                <a:spcPct val="100000"/>
              </a:lnSpc>
            </a:pPr>
            <a:r>
              <a:rPr lang="en-US" dirty="0"/>
              <a:t>Factors contributing to Cultural Incompetency:</a:t>
            </a:r>
          </a:p>
        </p:txBody>
      </p:sp>
      <p:sp>
        <p:nvSpPr>
          <p:cNvPr id="4" name="Footer Placeholder 3">
            <a:extLst>
              <a:ext uri="{FF2B5EF4-FFF2-40B4-BE49-F238E27FC236}">
                <a16:creationId xmlns:a16="http://schemas.microsoft.com/office/drawing/2014/main" id="{3817085A-2413-4F65-903C-AFBEB8788E51}"/>
              </a:ext>
            </a:extLst>
          </p:cNvPr>
          <p:cNvSpPr>
            <a:spLocks noGrp="1"/>
          </p:cNvSpPr>
          <p:nvPr>
            <p:ph type="ftr" sz="quarter" idx="3"/>
          </p:nvPr>
        </p:nvSpPr>
        <p:spPr/>
        <p:txBody>
          <a:bodyPr/>
          <a:lstStyle/>
          <a:p>
            <a:r>
              <a:rPr lang="en-US"/>
              <a:t>Proprietary and Confidential |</a:t>
            </a:r>
            <a:endParaRPr lang="en-US" dirty="0"/>
          </a:p>
        </p:txBody>
      </p:sp>
      <p:sp>
        <p:nvSpPr>
          <p:cNvPr id="5" name="Slide Number Placeholder 4">
            <a:extLst>
              <a:ext uri="{FF2B5EF4-FFF2-40B4-BE49-F238E27FC236}">
                <a16:creationId xmlns:a16="http://schemas.microsoft.com/office/drawing/2014/main" id="{25168848-5E60-485C-A004-326EDC82AA6E}"/>
              </a:ext>
            </a:extLst>
          </p:cNvPr>
          <p:cNvSpPr>
            <a:spLocks noGrp="1"/>
          </p:cNvSpPr>
          <p:nvPr>
            <p:ph type="sldNum" sz="quarter" idx="4"/>
          </p:nvPr>
        </p:nvSpPr>
        <p:spPr/>
        <p:txBody>
          <a:bodyPr/>
          <a:lstStyle/>
          <a:p>
            <a:fld id="{4FFF2922-2BC4-4EEC-89B9-4A4477398F2A}" type="slidenum">
              <a:rPr lang="en-US" smtClean="0"/>
              <a:pPr/>
              <a:t>9</a:t>
            </a:fld>
            <a:endParaRPr lang="en-US"/>
          </a:p>
        </p:txBody>
      </p:sp>
    </p:spTree>
    <p:extLst>
      <p:ext uri="{BB962C8B-B14F-4D97-AF65-F5344CB8AC3E}">
        <p14:creationId xmlns:p14="http://schemas.microsoft.com/office/powerpoint/2010/main" val="2437704993"/>
      </p:ext>
    </p:extLst>
  </p:cSld>
  <p:clrMapOvr>
    <a:masterClrMapping/>
  </p:clrMapOvr>
</p:sld>
</file>

<file path=ppt/theme/theme1.xml><?xml version="1.0" encoding="utf-8"?>
<a:theme xmlns:a="http://schemas.openxmlformats.org/drawingml/2006/main" name="Prospect Medical Theme">
  <a:themeElements>
    <a:clrScheme name="Prospect Medical">
      <a:dk1>
        <a:srgbClr val="00A3DA"/>
      </a:dk1>
      <a:lt1>
        <a:srgbClr val="FFFFFF"/>
      </a:lt1>
      <a:dk2>
        <a:srgbClr val="556066"/>
      </a:dk2>
      <a:lt2>
        <a:srgbClr val="E7E6E6"/>
      </a:lt2>
      <a:accent1>
        <a:srgbClr val="31518C"/>
      </a:accent1>
      <a:accent2>
        <a:srgbClr val="1B9697"/>
      </a:accent2>
      <a:accent3>
        <a:srgbClr val="00AEEE"/>
      </a:accent3>
      <a:accent4>
        <a:srgbClr val="556066"/>
      </a:accent4>
      <a:accent5>
        <a:srgbClr val="EBC441"/>
      </a:accent5>
      <a:accent6>
        <a:srgbClr val="F8E5A2"/>
      </a:accent6>
      <a:hlink>
        <a:srgbClr val="39A2CE"/>
      </a:hlink>
      <a:folHlink>
        <a:srgbClr val="1B9697"/>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spect Medical Theme" id="{E03816EE-F88D-E249-AF07-50F1A44A45C2}" vid="{6AE1A688-1F06-124A-B473-76C6D1BF103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Prospect Medical Theme</Template>
  <TotalTime>6979</TotalTime>
  <Words>1267</Words>
  <Application>Microsoft Office PowerPoint</Application>
  <PresentationFormat>On-screen Show (4:3)</PresentationFormat>
  <Paragraphs>232</Paragraphs>
  <Slides>22</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Arial</vt:lpstr>
      <vt:lpstr>Calibri</vt:lpstr>
      <vt:lpstr>Calibri Light</vt:lpstr>
      <vt:lpstr>LucidaGrande</vt:lpstr>
      <vt:lpstr>Symbol</vt:lpstr>
      <vt:lpstr>Tahoma</vt:lpstr>
      <vt:lpstr>Wingdings</vt:lpstr>
      <vt:lpstr>Prospect Medical Theme</vt:lpstr>
      <vt:lpstr>Custom Design</vt:lpstr>
      <vt:lpstr>Cultural Competency &amp; Sensitivity Training</vt:lpstr>
      <vt:lpstr>Course Content  </vt:lpstr>
      <vt:lpstr>Terminology </vt:lpstr>
      <vt:lpstr>Culture</vt:lpstr>
      <vt:lpstr>Elements of Culture </vt:lpstr>
      <vt:lpstr>Factors Influencing Culture</vt:lpstr>
      <vt:lpstr>Cultural Competence </vt:lpstr>
      <vt:lpstr>Four Components of Cultural Competence</vt:lpstr>
      <vt:lpstr>Factors contributing to Cultural Incompetency:</vt:lpstr>
      <vt:lpstr> Factors of Cultural Incompetency</vt:lpstr>
      <vt:lpstr> Continued: Factors of Cultural Incompetency</vt:lpstr>
      <vt:lpstr>Linguistic Barriers </vt:lpstr>
      <vt:lpstr>Language Preference  </vt:lpstr>
      <vt:lpstr>Importance of Cultural Sensitivity </vt:lpstr>
      <vt:lpstr>PowerPoint Presentation</vt:lpstr>
      <vt:lpstr>Language Services  </vt:lpstr>
      <vt:lpstr>Knowledge Check </vt:lpstr>
      <vt:lpstr>Knowledge Check </vt:lpstr>
      <vt:lpstr>Knowledge Check – Confirm your answers!</vt:lpstr>
      <vt:lpstr>Prospect Values </vt:lpstr>
      <vt:lpstr>Authorities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Tamera Schick</dc:creator>
  <cp:lastModifiedBy>Thomas, Reshma</cp:lastModifiedBy>
  <cp:revision>439</cp:revision>
  <cp:lastPrinted>2020-01-21T20:07:20Z</cp:lastPrinted>
  <dcterms:created xsi:type="dcterms:W3CDTF">2018-03-16T13:34:31Z</dcterms:created>
  <dcterms:modified xsi:type="dcterms:W3CDTF">2025-05-01T15:47:04Z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2025-05-01T15:47:03Z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ff4533d3-852c-4234-8bf6-957b597a60d0</vt:lpwstr>
  </property>
  <property fmtid="{D5CDD505-2E9C-101B-9397-08002B2CF9AE}" pid="7" name="MSIP_Label_defa4170-0d19-0005-0004-bc88714345d2_ActionId">
    <vt:lpwstr>ee4594a0-d123-47b5-9818-753b7fcf88ba</vt:lpwstr>
  </property>
  <property fmtid="{D5CDD505-2E9C-101B-9397-08002B2CF9AE}" pid="8" name="MSIP_Label_defa4170-0d19-0005-0004-bc88714345d2_ContentBits">
    <vt:lpwstr>0</vt:lpwstr>
  </property>
  <property fmtid="{D5CDD505-2E9C-101B-9397-08002B2CF9AE}" pid="9" name="MSIP_Label_defa4170-0d19-0005-0004-bc88714345d2_Tag">
    <vt:lpwstr>10, 3, 0, 1</vt:lpwstr>
  </property>
</Properties>
</file>